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589BA3-CAA1-4B6D-AE4D-E8196B008A37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1BF1397-5702-4DAF-8F48-8A026F392AFE}">
      <dgm:prSet phldrT="[Текст]"/>
      <dgm:spPr/>
      <dgm:t>
        <a:bodyPr/>
        <a:lstStyle/>
        <a:p>
          <a:r>
            <a:rPr lang="uk-UA" dirty="0" smtClean="0"/>
            <a:t>Платежі видобувних компаній на користь держави</a:t>
          </a:r>
          <a:endParaRPr lang="uk-UA" dirty="0"/>
        </a:p>
      </dgm:t>
    </dgm:pt>
    <dgm:pt modelId="{6B5068C2-AE9B-43A1-9E7B-48FB72526930}" type="parTrans" cxnId="{E48B005E-91CB-4BDB-AB7B-F028D1FAB327}">
      <dgm:prSet/>
      <dgm:spPr/>
      <dgm:t>
        <a:bodyPr/>
        <a:lstStyle/>
        <a:p>
          <a:endParaRPr lang="uk-UA"/>
        </a:p>
      </dgm:t>
    </dgm:pt>
    <dgm:pt modelId="{7D63A63B-F533-48B1-B8B7-9FF49BFB59DC}" type="sibTrans" cxnId="{E48B005E-91CB-4BDB-AB7B-F028D1FAB327}">
      <dgm:prSet/>
      <dgm:spPr/>
      <dgm:t>
        <a:bodyPr/>
        <a:lstStyle/>
        <a:p>
          <a:endParaRPr lang="uk-UA"/>
        </a:p>
      </dgm:t>
    </dgm:pt>
    <dgm:pt modelId="{9A79C6BF-707E-4FD7-85F6-ED6B1F59CD2A}">
      <dgm:prSet phldrT="[Текст]"/>
      <dgm:spPr/>
      <dgm:t>
        <a:bodyPr/>
        <a:lstStyle/>
        <a:p>
          <a:r>
            <a:rPr lang="uk-UA" dirty="0" smtClean="0"/>
            <a:t>Доходи уряду від розробки природних копалин</a:t>
          </a:r>
          <a:endParaRPr lang="uk-UA" dirty="0"/>
        </a:p>
      </dgm:t>
    </dgm:pt>
    <dgm:pt modelId="{ED408833-B26D-4313-9C21-80A6C81580FC}" type="parTrans" cxnId="{F06882F9-DECC-4C6C-B141-338A023B921F}">
      <dgm:prSet/>
      <dgm:spPr/>
      <dgm:t>
        <a:bodyPr/>
        <a:lstStyle/>
        <a:p>
          <a:endParaRPr lang="uk-UA"/>
        </a:p>
      </dgm:t>
    </dgm:pt>
    <dgm:pt modelId="{68940693-4F32-4E1C-A813-FE7F9669834C}" type="sibTrans" cxnId="{F06882F9-DECC-4C6C-B141-338A023B921F}">
      <dgm:prSet/>
      <dgm:spPr/>
      <dgm:t>
        <a:bodyPr/>
        <a:lstStyle/>
        <a:p>
          <a:endParaRPr lang="uk-UA"/>
        </a:p>
      </dgm:t>
    </dgm:pt>
    <dgm:pt modelId="{4D71D2D7-5A27-4275-BC3A-07BB8CC79C1C}" type="pres">
      <dgm:prSet presAssocID="{A7589BA3-CAA1-4B6D-AE4D-E8196B008A37}" presName="compositeShape" presStyleCnt="0">
        <dgm:presLayoutVars>
          <dgm:chMax val="2"/>
          <dgm:dir/>
          <dgm:resizeHandles val="exact"/>
        </dgm:presLayoutVars>
      </dgm:prSet>
      <dgm:spPr/>
    </dgm:pt>
    <dgm:pt modelId="{3B26B12E-6EBF-4519-A10C-E952E4C6C28E}" type="pres">
      <dgm:prSet presAssocID="{A7589BA3-CAA1-4B6D-AE4D-E8196B008A37}" presName="divider" presStyleLbl="fgShp" presStyleIdx="0" presStyleCnt="1"/>
      <dgm:spPr/>
    </dgm:pt>
    <dgm:pt modelId="{F8878373-274F-4E10-A631-BCDDF6846C79}" type="pres">
      <dgm:prSet presAssocID="{71BF1397-5702-4DAF-8F48-8A026F392AFE}" presName="downArrow" presStyleLbl="node1" presStyleIdx="0" presStyleCnt="2"/>
      <dgm:spPr/>
    </dgm:pt>
    <dgm:pt modelId="{7A181A14-BDB3-4459-A30F-45247E907E8E}" type="pres">
      <dgm:prSet presAssocID="{71BF1397-5702-4DAF-8F48-8A026F392AFE}" presName="downArrowText" presStyleLbl="revTx" presStyleIdx="0" presStyleCnt="2">
        <dgm:presLayoutVars>
          <dgm:bulletEnabled val="1"/>
        </dgm:presLayoutVars>
      </dgm:prSet>
      <dgm:spPr/>
    </dgm:pt>
    <dgm:pt modelId="{5C2D3211-CD31-40B1-8791-89C8514B297E}" type="pres">
      <dgm:prSet presAssocID="{9A79C6BF-707E-4FD7-85F6-ED6B1F59CD2A}" presName="upArrow" presStyleLbl="node1" presStyleIdx="1" presStyleCnt="2"/>
      <dgm:spPr/>
    </dgm:pt>
    <dgm:pt modelId="{E185D65B-67D6-4E0B-BD76-86C2FF419749}" type="pres">
      <dgm:prSet presAssocID="{9A79C6BF-707E-4FD7-85F6-ED6B1F59CD2A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95E9DF86-65BF-47D5-A437-64888F38E3C3}" type="presOf" srcId="{9A79C6BF-707E-4FD7-85F6-ED6B1F59CD2A}" destId="{E185D65B-67D6-4E0B-BD76-86C2FF419749}" srcOrd="0" destOrd="0" presId="urn:microsoft.com/office/officeart/2005/8/layout/arrow3"/>
    <dgm:cxn modelId="{E48B005E-91CB-4BDB-AB7B-F028D1FAB327}" srcId="{A7589BA3-CAA1-4B6D-AE4D-E8196B008A37}" destId="{71BF1397-5702-4DAF-8F48-8A026F392AFE}" srcOrd="0" destOrd="0" parTransId="{6B5068C2-AE9B-43A1-9E7B-48FB72526930}" sibTransId="{7D63A63B-F533-48B1-B8B7-9FF49BFB59DC}"/>
    <dgm:cxn modelId="{F06882F9-DECC-4C6C-B141-338A023B921F}" srcId="{A7589BA3-CAA1-4B6D-AE4D-E8196B008A37}" destId="{9A79C6BF-707E-4FD7-85F6-ED6B1F59CD2A}" srcOrd="1" destOrd="0" parTransId="{ED408833-B26D-4313-9C21-80A6C81580FC}" sibTransId="{68940693-4F32-4E1C-A813-FE7F9669834C}"/>
    <dgm:cxn modelId="{DCD8857E-2AEA-4C7C-B29C-B1D552635951}" type="presOf" srcId="{71BF1397-5702-4DAF-8F48-8A026F392AFE}" destId="{7A181A14-BDB3-4459-A30F-45247E907E8E}" srcOrd="0" destOrd="0" presId="urn:microsoft.com/office/officeart/2005/8/layout/arrow3"/>
    <dgm:cxn modelId="{D9ACA222-BCD9-43FF-9FDB-B0F6BA666F34}" type="presOf" srcId="{A7589BA3-CAA1-4B6D-AE4D-E8196B008A37}" destId="{4D71D2D7-5A27-4275-BC3A-07BB8CC79C1C}" srcOrd="0" destOrd="0" presId="urn:microsoft.com/office/officeart/2005/8/layout/arrow3"/>
    <dgm:cxn modelId="{083EB762-F2A5-40FA-B55E-85BC41C63AD3}" type="presParOf" srcId="{4D71D2D7-5A27-4275-BC3A-07BB8CC79C1C}" destId="{3B26B12E-6EBF-4519-A10C-E952E4C6C28E}" srcOrd="0" destOrd="0" presId="urn:microsoft.com/office/officeart/2005/8/layout/arrow3"/>
    <dgm:cxn modelId="{D2271342-DF02-4F4D-906B-FBA9EAD1B4D6}" type="presParOf" srcId="{4D71D2D7-5A27-4275-BC3A-07BB8CC79C1C}" destId="{F8878373-274F-4E10-A631-BCDDF6846C79}" srcOrd="1" destOrd="0" presId="urn:microsoft.com/office/officeart/2005/8/layout/arrow3"/>
    <dgm:cxn modelId="{BEDC0E78-13AE-4053-B71C-F000AB7C8255}" type="presParOf" srcId="{4D71D2D7-5A27-4275-BC3A-07BB8CC79C1C}" destId="{7A181A14-BDB3-4459-A30F-45247E907E8E}" srcOrd="2" destOrd="0" presId="urn:microsoft.com/office/officeart/2005/8/layout/arrow3"/>
    <dgm:cxn modelId="{F65AA27D-26D4-4924-954A-B6B9A2117755}" type="presParOf" srcId="{4D71D2D7-5A27-4275-BC3A-07BB8CC79C1C}" destId="{5C2D3211-CD31-40B1-8791-89C8514B297E}" srcOrd="3" destOrd="0" presId="urn:microsoft.com/office/officeart/2005/8/layout/arrow3"/>
    <dgm:cxn modelId="{87DDB4F6-05BA-4CF8-BBFE-B59C38F602E4}" type="presParOf" srcId="{4D71D2D7-5A27-4275-BC3A-07BB8CC79C1C}" destId="{E185D65B-67D6-4E0B-BD76-86C2FF419749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77093E-FE12-4217-8C88-49BD5B6C0F9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C32ACD1-C44B-42C1-8F84-484006974A88}">
      <dgm:prSet phldrT="[Текст]"/>
      <dgm:spPr/>
      <dgm:t>
        <a:bodyPr/>
        <a:lstStyle/>
        <a:p>
          <a:r>
            <a:rPr lang="uk-UA" dirty="0" smtClean="0"/>
            <a:t>Переклад ІПВГ</a:t>
          </a:r>
          <a:endParaRPr lang="uk-UA" dirty="0"/>
        </a:p>
      </dgm:t>
    </dgm:pt>
    <dgm:pt modelId="{56C7E734-0183-4AB8-8541-AD1F0C338469}" type="parTrans" cxnId="{FDE4944A-A9DF-46BC-8692-949609898631}">
      <dgm:prSet/>
      <dgm:spPr/>
      <dgm:t>
        <a:bodyPr/>
        <a:lstStyle/>
        <a:p>
          <a:endParaRPr lang="uk-UA"/>
        </a:p>
      </dgm:t>
    </dgm:pt>
    <dgm:pt modelId="{B38B5003-20CA-4938-A067-876D8C476A78}" type="sibTrans" cxnId="{FDE4944A-A9DF-46BC-8692-949609898631}">
      <dgm:prSet/>
      <dgm:spPr/>
      <dgm:t>
        <a:bodyPr/>
        <a:lstStyle/>
        <a:p>
          <a:endParaRPr lang="uk-UA"/>
        </a:p>
      </dgm:t>
    </dgm:pt>
    <dgm:pt modelId="{5060C609-F601-47C0-B20C-71F219DB2BD7}">
      <dgm:prSet phldrT="[Текст]"/>
      <dgm:spPr/>
      <dgm:t>
        <a:bodyPr/>
        <a:lstStyle/>
        <a:p>
          <a:r>
            <a:rPr lang="uk-UA" dirty="0" smtClean="0"/>
            <a:t>Узгодження основних юридичних термінів</a:t>
          </a:r>
          <a:endParaRPr lang="uk-UA" dirty="0"/>
        </a:p>
      </dgm:t>
    </dgm:pt>
    <dgm:pt modelId="{7165F845-879F-4980-8F99-6945DACA5142}" type="parTrans" cxnId="{36146A07-801C-409D-B404-6D40ECC87CBA}">
      <dgm:prSet/>
      <dgm:spPr/>
      <dgm:t>
        <a:bodyPr/>
        <a:lstStyle/>
        <a:p>
          <a:endParaRPr lang="uk-UA"/>
        </a:p>
      </dgm:t>
    </dgm:pt>
    <dgm:pt modelId="{5F25AA18-91F7-48A2-B0F9-5A29BAC3F10A}" type="sibTrans" cxnId="{36146A07-801C-409D-B404-6D40ECC87CBA}">
      <dgm:prSet/>
      <dgm:spPr/>
      <dgm:t>
        <a:bodyPr/>
        <a:lstStyle/>
        <a:p>
          <a:endParaRPr lang="uk-UA"/>
        </a:p>
      </dgm:t>
    </dgm:pt>
    <dgm:pt modelId="{99F350D5-D9A2-4CF2-B22F-AB353B28DF7D}">
      <dgm:prSet phldrT="[Текст]"/>
      <dgm:spPr/>
      <dgm:t>
        <a:bodyPr/>
        <a:lstStyle/>
        <a:p>
          <a:r>
            <a:rPr lang="uk-UA" dirty="0" smtClean="0"/>
            <a:t>Вдосконалення законодавчої бази</a:t>
          </a:r>
          <a:endParaRPr lang="uk-UA" dirty="0"/>
        </a:p>
      </dgm:t>
    </dgm:pt>
    <dgm:pt modelId="{2D2C25EB-B0EA-41C2-832D-E6323B23FAC2}" type="parTrans" cxnId="{E9E1B6E7-5D0D-47DB-A67E-158D2A15AB2A}">
      <dgm:prSet/>
      <dgm:spPr/>
      <dgm:t>
        <a:bodyPr/>
        <a:lstStyle/>
        <a:p>
          <a:endParaRPr lang="uk-UA"/>
        </a:p>
      </dgm:t>
    </dgm:pt>
    <dgm:pt modelId="{0CD37104-21DB-487A-8CE3-4F38442AD70B}" type="sibTrans" cxnId="{E9E1B6E7-5D0D-47DB-A67E-158D2A15AB2A}">
      <dgm:prSet/>
      <dgm:spPr/>
      <dgm:t>
        <a:bodyPr/>
        <a:lstStyle/>
        <a:p>
          <a:endParaRPr lang="uk-UA"/>
        </a:p>
      </dgm:t>
    </dgm:pt>
    <dgm:pt modelId="{75340057-24AC-431A-BBF7-F77044F518DE}">
      <dgm:prSet phldrT="[Текст]"/>
      <dgm:spPr/>
      <dgm:t>
        <a:bodyPr/>
        <a:lstStyle/>
        <a:p>
          <a:r>
            <a:rPr lang="uk-UA" dirty="0" smtClean="0"/>
            <a:t>Законодавчий акт щодо повноважень та процедур</a:t>
          </a:r>
          <a:endParaRPr lang="uk-UA" dirty="0"/>
        </a:p>
      </dgm:t>
    </dgm:pt>
    <dgm:pt modelId="{C6F76A07-1853-4BBE-8213-89CA206605B1}" type="parTrans" cxnId="{53C4B13C-E14A-42B9-AA5D-B095388FFC41}">
      <dgm:prSet/>
      <dgm:spPr/>
      <dgm:t>
        <a:bodyPr/>
        <a:lstStyle/>
        <a:p>
          <a:endParaRPr lang="uk-UA"/>
        </a:p>
      </dgm:t>
    </dgm:pt>
    <dgm:pt modelId="{7A66786E-59E4-4B56-917C-B6C28F439148}" type="sibTrans" cxnId="{53C4B13C-E14A-42B9-AA5D-B095388FFC41}">
      <dgm:prSet/>
      <dgm:spPr/>
      <dgm:t>
        <a:bodyPr/>
        <a:lstStyle/>
        <a:p>
          <a:endParaRPr lang="uk-UA"/>
        </a:p>
      </dgm:t>
    </dgm:pt>
    <dgm:pt modelId="{38962861-9A54-4F38-9B22-9D8EA15903F4}" type="pres">
      <dgm:prSet presAssocID="{0877093E-FE12-4217-8C88-49BD5B6C0F9C}" presName="diagram" presStyleCnt="0">
        <dgm:presLayoutVars>
          <dgm:dir/>
          <dgm:resizeHandles val="exact"/>
        </dgm:presLayoutVars>
      </dgm:prSet>
      <dgm:spPr/>
    </dgm:pt>
    <dgm:pt modelId="{793143F6-2EC9-49DC-9584-FD7E745FEA18}" type="pres">
      <dgm:prSet presAssocID="{8C32ACD1-C44B-42C1-8F84-484006974A88}" presName="node" presStyleLbl="node1" presStyleIdx="0" presStyleCnt="4">
        <dgm:presLayoutVars>
          <dgm:bulletEnabled val="1"/>
        </dgm:presLayoutVars>
      </dgm:prSet>
      <dgm:spPr/>
    </dgm:pt>
    <dgm:pt modelId="{8C9827A2-A6D6-4C86-9B75-D09389FFE1D3}" type="pres">
      <dgm:prSet presAssocID="{B38B5003-20CA-4938-A067-876D8C476A78}" presName="sibTrans" presStyleCnt="0"/>
      <dgm:spPr/>
    </dgm:pt>
    <dgm:pt modelId="{76E23996-1B16-4FB1-A01F-2AB36C3A1934}" type="pres">
      <dgm:prSet presAssocID="{5060C609-F601-47C0-B20C-71F219DB2BD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6FEC6F1-E186-4FCA-B165-743229CE8E73}" type="pres">
      <dgm:prSet presAssocID="{5F25AA18-91F7-48A2-B0F9-5A29BAC3F10A}" presName="sibTrans" presStyleCnt="0"/>
      <dgm:spPr/>
    </dgm:pt>
    <dgm:pt modelId="{460AC5EF-953E-4D4C-9EAF-AB228CE22378}" type="pres">
      <dgm:prSet presAssocID="{99F350D5-D9A2-4CF2-B22F-AB353B28DF7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FFA6827-33E2-4082-B2D4-F0BAA77BDEE9}" type="pres">
      <dgm:prSet presAssocID="{0CD37104-21DB-487A-8CE3-4F38442AD70B}" presName="sibTrans" presStyleCnt="0"/>
      <dgm:spPr/>
    </dgm:pt>
    <dgm:pt modelId="{B7B0EC87-5E3D-40DA-9D01-CF2815B466A0}" type="pres">
      <dgm:prSet presAssocID="{75340057-24AC-431A-BBF7-F77044F518DE}" presName="node" presStyleLbl="node1" presStyleIdx="3" presStyleCnt="4">
        <dgm:presLayoutVars>
          <dgm:bulletEnabled val="1"/>
        </dgm:presLayoutVars>
      </dgm:prSet>
      <dgm:spPr/>
    </dgm:pt>
  </dgm:ptLst>
  <dgm:cxnLst>
    <dgm:cxn modelId="{A0E0DAD4-BE97-4C22-82E9-8FEB4EF83B6A}" type="presOf" srcId="{0877093E-FE12-4217-8C88-49BD5B6C0F9C}" destId="{38962861-9A54-4F38-9B22-9D8EA15903F4}" srcOrd="0" destOrd="0" presId="urn:microsoft.com/office/officeart/2005/8/layout/default"/>
    <dgm:cxn modelId="{DE01F7CF-CD37-484B-83FA-29E2D57714DB}" type="presOf" srcId="{8C32ACD1-C44B-42C1-8F84-484006974A88}" destId="{793143F6-2EC9-49DC-9584-FD7E745FEA18}" srcOrd="0" destOrd="0" presId="urn:microsoft.com/office/officeart/2005/8/layout/default"/>
    <dgm:cxn modelId="{7B28B358-C862-4550-B086-E695180C8C4F}" type="presOf" srcId="{99F350D5-D9A2-4CF2-B22F-AB353B28DF7D}" destId="{460AC5EF-953E-4D4C-9EAF-AB228CE22378}" srcOrd="0" destOrd="0" presId="urn:microsoft.com/office/officeart/2005/8/layout/default"/>
    <dgm:cxn modelId="{36146A07-801C-409D-B404-6D40ECC87CBA}" srcId="{0877093E-FE12-4217-8C88-49BD5B6C0F9C}" destId="{5060C609-F601-47C0-B20C-71F219DB2BD7}" srcOrd="1" destOrd="0" parTransId="{7165F845-879F-4980-8F99-6945DACA5142}" sibTransId="{5F25AA18-91F7-48A2-B0F9-5A29BAC3F10A}"/>
    <dgm:cxn modelId="{E9E1B6E7-5D0D-47DB-A67E-158D2A15AB2A}" srcId="{0877093E-FE12-4217-8C88-49BD5B6C0F9C}" destId="{99F350D5-D9A2-4CF2-B22F-AB353B28DF7D}" srcOrd="2" destOrd="0" parTransId="{2D2C25EB-B0EA-41C2-832D-E6323B23FAC2}" sibTransId="{0CD37104-21DB-487A-8CE3-4F38442AD70B}"/>
    <dgm:cxn modelId="{9C4E030F-C49F-49A9-AE87-7F26EE8099A4}" type="presOf" srcId="{75340057-24AC-431A-BBF7-F77044F518DE}" destId="{B7B0EC87-5E3D-40DA-9D01-CF2815B466A0}" srcOrd="0" destOrd="0" presId="urn:microsoft.com/office/officeart/2005/8/layout/default"/>
    <dgm:cxn modelId="{FDE4944A-A9DF-46BC-8692-949609898631}" srcId="{0877093E-FE12-4217-8C88-49BD5B6C0F9C}" destId="{8C32ACD1-C44B-42C1-8F84-484006974A88}" srcOrd="0" destOrd="0" parTransId="{56C7E734-0183-4AB8-8541-AD1F0C338469}" sibTransId="{B38B5003-20CA-4938-A067-876D8C476A78}"/>
    <dgm:cxn modelId="{53C4B13C-E14A-42B9-AA5D-B095388FFC41}" srcId="{0877093E-FE12-4217-8C88-49BD5B6C0F9C}" destId="{75340057-24AC-431A-BBF7-F77044F518DE}" srcOrd="3" destOrd="0" parTransId="{C6F76A07-1853-4BBE-8213-89CA206605B1}" sibTransId="{7A66786E-59E4-4B56-917C-B6C28F439148}"/>
    <dgm:cxn modelId="{EA464752-6CAD-412E-B6B1-7D116DC98B01}" type="presOf" srcId="{5060C609-F601-47C0-B20C-71F219DB2BD7}" destId="{76E23996-1B16-4FB1-A01F-2AB36C3A1934}" srcOrd="0" destOrd="0" presId="urn:microsoft.com/office/officeart/2005/8/layout/default"/>
    <dgm:cxn modelId="{D7E5793D-09FF-4138-9280-3BEE87DF62AE}" type="presParOf" srcId="{38962861-9A54-4F38-9B22-9D8EA15903F4}" destId="{793143F6-2EC9-49DC-9584-FD7E745FEA18}" srcOrd="0" destOrd="0" presId="urn:microsoft.com/office/officeart/2005/8/layout/default"/>
    <dgm:cxn modelId="{7419C40F-0399-43C8-B136-FEB21BB6D8EA}" type="presParOf" srcId="{38962861-9A54-4F38-9B22-9D8EA15903F4}" destId="{8C9827A2-A6D6-4C86-9B75-D09389FFE1D3}" srcOrd="1" destOrd="0" presId="urn:microsoft.com/office/officeart/2005/8/layout/default"/>
    <dgm:cxn modelId="{C069F88A-ED17-43D7-A14E-41F06D9A74AD}" type="presParOf" srcId="{38962861-9A54-4F38-9B22-9D8EA15903F4}" destId="{76E23996-1B16-4FB1-A01F-2AB36C3A1934}" srcOrd="2" destOrd="0" presId="urn:microsoft.com/office/officeart/2005/8/layout/default"/>
    <dgm:cxn modelId="{B52A22F9-BF9D-48A2-8619-382CAEA223FA}" type="presParOf" srcId="{38962861-9A54-4F38-9B22-9D8EA15903F4}" destId="{B6FEC6F1-E186-4FCA-B165-743229CE8E73}" srcOrd="3" destOrd="0" presId="urn:microsoft.com/office/officeart/2005/8/layout/default"/>
    <dgm:cxn modelId="{84704F3A-28A6-4C28-8D35-6BC5E8596EB3}" type="presParOf" srcId="{38962861-9A54-4F38-9B22-9D8EA15903F4}" destId="{460AC5EF-953E-4D4C-9EAF-AB228CE22378}" srcOrd="4" destOrd="0" presId="urn:microsoft.com/office/officeart/2005/8/layout/default"/>
    <dgm:cxn modelId="{A2C3A79A-5AD7-49E9-81BC-BBE52D63229A}" type="presParOf" srcId="{38962861-9A54-4F38-9B22-9D8EA15903F4}" destId="{5FFA6827-33E2-4082-B2D4-F0BAA77BDEE9}" srcOrd="5" destOrd="0" presId="urn:microsoft.com/office/officeart/2005/8/layout/default"/>
    <dgm:cxn modelId="{C18B8CE0-051B-4C78-8D7A-24E35F861263}" type="presParOf" srcId="{38962861-9A54-4F38-9B22-9D8EA15903F4}" destId="{B7B0EC87-5E3D-40DA-9D01-CF2815B466A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3942A43-39AF-480C-9AB7-5C986624F55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621BD8C-9451-42A0-A36E-7B6729FA7B24}">
      <dgm:prSet phldrT="[Текст]"/>
      <dgm:spPr/>
      <dgm:t>
        <a:bodyPr/>
        <a:lstStyle/>
        <a:p>
          <a:r>
            <a:rPr lang="uk-UA" dirty="0" smtClean="0"/>
            <a:t>Основні інструменти для роботи БГЗО існують </a:t>
          </a:r>
          <a:endParaRPr lang="uk-UA" dirty="0"/>
        </a:p>
      </dgm:t>
    </dgm:pt>
    <dgm:pt modelId="{669A5FF5-F29D-4D5B-8758-5BF677DDE4EA}" type="parTrans" cxnId="{0D388630-3423-4C48-8D7F-FEDC04ADA708}">
      <dgm:prSet/>
      <dgm:spPr/>
      <dgm:t>
        <a:bodyPr/>
        <a:lstStyle/>
        <a:p>
          <a:endParaRPr lang="uk-UA"/>
        </a:p>
      </dgm:t>
    </dgm:pt>
    <dgm:pt modelId="{6D339497-B51C-406E-80DB-31BD0715A756}" type="sibTrans" cxnId="{0D388630-3423-4C48-8D7F-FEDC04ADA708}">
      <dgm:prSet/>
      <dgm:spPr/>
      <dgm:t>
        <a:bodyPr/>
        <a:lstStyle/>
        <a:p>
          <a:endParaRPr lang="uk-UA"/>
        </a:p>
      </dgm:t>
    </dgm:pt>
    <dgm:pt modelId="{C3A42794-0410-4DA1-9917-A1A757288C3B}">
      <dgm:prSet phldrT="[Текст]"/>
      <dgm:spPr/>
      <dgm:t>
        <a:bodyPr/>
        <a:lstStyle/>
        <a:p>
          <a:r>
            <a:rPr lang="uk-UA" dirty="0" smtClean="0"/>
            <a:t>Проблеми :</a:t>
          </a:r>
          <a:endParaRPr lang="uk-UA" dirty="0"/>
        </a:p>
      </dgm:t>
    </dgm:pt>
    <dgm:pt modelId="{37487732-5701-4B28-9E3B-175D668E356E}" type="parTrans" cxnId="{FE600083-7E6F-429D-8A7F-92D66B8B92B1}">
      <dgm:prSet/>
      <dgm:spPr/>
      <dgm:t>
        <a:bodyPr/>
        <a:lstStyle/>
        <a:p>
          <a:endParaRPr lang="uk-UA"/>
        </a:p>
      </dgm:t>
    </dgm:pt>
    <dgm:pt modelId="{4A855F7C-AA36-4FA9-84E8-6FCCC05D3108}" type="sibTrans" cxnId="{FE600083-7E6F-429D-8A7F-92D66B8B92B1}">
      <dgm:prSet/>
      <dgm:spPr/>
      <dgm:t>
        <a:bodyPr/>
        <a:lstStyle/>
        <a:p>
          <a:endParaRPr lang="uk-UA"/>
        </a:p>
      </dgm:t>
    </dgm:pt>
    <dgm:pt modelId="{B7ABF717-7F3F-4D57-A419-EFDCCDB6132C}">
      <dgm:prSet/>
      <dgm:spPr/>
      <dgm:t>
        <a:bodyPr/>
        <a:lstStyle/>
        <a:p>
          <a:r>
            <a:rPr lang="uk-UA" dirty="0" smtClean="0"/>
            <a:t>Вдосконалення законодавчих актів , на підставі яких діють уповноважені контролюючі та регуляторні органи у видобувній галузі, щодо впровадження ІПВГ, включаючи механізми звітності та роботи із громадськістю.  </a:t>
          </a:r>
          <a:endParaRPr lang="uk-UA" dirty="0"/>
        </a:p>
      </dgm:t>
    </dgm:pt>
    <dgm:pt modelId="{D0A3B896-92B2-4F6F-A34E-F66EAF9709F2}" type="parTrans" cxnId="{62CC888A-2D34-4056-BC48-9132239FF390}">
      <dgm:prSet/>
      <dgm:spPr/>
      <dgm:t>
        <a:bodyPr/>
        <a:lstStyle/>
        <a:p>
          <a:endParaRPr lang="uk-UA"/>
        </a:p>
      </dgm:t>
    </dgm:pt>
    <dgm:pt modelId="{85264970-173C-4CF0-A507-0BEF087A30D6}" type="sibTrans" cxnId="{62CC888A-2D34-4056-BC48-9132239FF390}">
      <dgm:prSet/>
      <dgm:spPr/>
      <dgm:t>
        <a:bodyPr/>
        <a:lstStyle/>
        <a:p>
          <a:endParaRPr lang="uk-UA"/>
        </a:p>
      </dgm:t>
    </dgm:pt>
    <dgm:pt modelId="{F64E721B-F272-4D8F-B0EF-53CB6A7376CD}" type="pres">
      <dgm:prSet presAssocID="{13942A43-39AF-480C-9AB7-5C986624F55F}" presName="linear" presStyleCnt="0">
        <dgm:presLayoutVars>
          <dgm:animLvl val="lvl"/>
          <dgm:resizeHandles val="exact"/>
        </dgm:presLayoutVars>
      </dgm:prSet>
      <dgm:spPr/>
    </dgm:pt>
    <dgm:pt modelId="{37F86FBB-477A-4111-9FD9-2FEC2FD2B9D9}" type="pres">
      <dgm:prSet presAssocID="{8621BD8C-9451-42A0-A36E-7B6729FA7B2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9FA5986-CBD6-4324-9DC8-97928B6D7F09}" type="pres">
      <dgm:prSet presAssocID="{8621BD8C-9451-42A0-A36E-7B6729FA7B24}" presName="childText" presStyleLbl="revTx" presStyleIdx="0" presStyleCnt="1">
        <dgm:presLayoutVars>
          <dgm:bulletEnabled val="1"/>
        </dgm:presLayoutVars>
      </dgm:prSet>
      <dgm:spPr/>
    </dgm:pt>
    <dgm:pt modelId="{5EC40D72-5418-4C99-8C21-F6D97FCD253E}" type="pres">
      <dgm:prSet presAssocID="{B7ABF717-7F3F-4D57-A419-EFDCCDB6132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C81352C2-11B7-4416-BC1C-B3D5AD0504D4}" type="presOf" srcId="{13942A43-39AF-480C-9AB7-5C986624F55F}" destId="{F64E721B-F272-4D8F-B0EF-53CB6A7376CD}" srcOrd="0" destOrd="0" presId="urn:microsoft.com/office/officeart/2005/8/layout/vList2"/>
    <dgm:cxn modelId="{FE600083-7E6F-429D-8A7F-92D66B8B92B1}" srcId="{8621BD8C-9451-42A0-A36E-7B6729FA7B24}" destId="{C3A42794-0410-4DA1-9917-A1A757288C3B}" srcOrd="0" destOrd="0" parTransId="{37487732-5701-4B28-9E3B-175D668E356E}" sibTransId="{4A855F7C-AA36-4FA9-84E8-6FCCC05D3108}"/>
    <dgm:cxn modelId="{356C3758-B77B-4535-9B62-4097034B2113}" type="presOf" srcId="{B7ABF717-7F3F-4D57-A419-EFDCCDB6132C}" destId="{5EC40D72-5418-4C99-8C21-F6D97FCD253E}" srcOrd="0" destOrd="0" presId="urn:microsoft.com/office/officeart/2005/8/layout/vList2"/>
    <dgm:cxn modelId="{62CC888A-2D34-4056-BC48-9132239FF390}" srcId="{13942A43-39AF-480C-9AB7-5C986624F55F}" destId="{B7ABF717-7F3F-4D57-A419-EFDCCDB6132C}" srcOrd="1" destOrd="0" parTransId="{D0A3B896-92B2-4F6F-A34E-F66EAF9709F2}" sibTransId="{85264970-173C-4CF0-A507-0BEF087A30D6}"/>
    <dgm:cxn modelId="{51F98232-B449-4FAC-B2DF-0ACEEBCBD163}" type="presOf" srcId="{C3A42794-0410-4DA1-9917-A1A757288C3B}" destId="{89FA5986-CBD6-4324-9DC8-97928B6D7F09}" srcOrd="0" destOrd="0" presId="urn:microsoft.com/office/officeart/2005/8/layout/vList2"/>
    <dgm:cxn modelId="{0D388630-3423-4C48-8D7F-FEDC04ADA708}" srcId="{13942A43-39AF-480C-9AB7-5C986624F55F}" destId="{8621BD8C-9451-42A0-A36E-7B6729FA7B24}" srcOrd="0" destOrd="0" parTransId="{669A5FF5-F29D-4D5B-8758-5BF677DDE4EA}" sibTransId="{6D339497-B51C-406E-80DB-31BD0715A756}"/>
    <dgm:cxn modelId="{34AACEF0-FB51-4C50-B44C-EAC06310406A}" type="presOf" srcId="{8621BD8C-9451-42A0-A36E-7B6729FA7B24}" destId="{37F86FBB-477A-4111-9FD9-2FEC2FD2B9D9}" srcOrd="0" destOrd="0" presId="urn:microsoft.com/office/officeart/2005/8/layout/vList2"/>
    <dgm:cxn modelId="{B2546F5A-47AC-4413-81F8-A8520741AF6B}" type="presParOf" srcId="{F64E721B-F272-4D8F-B0EF-53CB6A7376CD}" destId="{37F86FBB-477A-4111-9FD9-2FEC2FD2B9D9}" srcOrd="0" destOrd="0" presId="urn:microsoft.com/office/officeart/2005/8/layout/vList2"/>
    <dgm:cxn modelId="{E2A6DF09-F3BE-41AB-AE75-D5538300DAA1}" type="presParOf" srcId="{F64E721B-F272-4D8F-B0EF-53CB6A7376CD}" destId="{89FA5986-CBD6-4324-9DC8-97928B6D7F09}" srcOrd="1" destOrd="0" presId="urn:microsoft.com/office/officeart/2005/8/layout/vList2"/>
    <dgm:cxn modelId="{1D8CD28D-D589-4453-BDC1-AA9548E37120}" type="presParOf" srcId="{F64E721B-F272-4D8F-B0EF-53CB6A7376CD}" destId="{5EC40D72-5418-4C99-8C21-F6D97FCD253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C998733-F4C8-4D0C-95DA-348D3F03DE9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228BB58-E388-4E6A-94BC-F3AE7918366A}">
      <dgm:prSet phldrT="[Текст]"/>
      <dgm:spPr/>
      <dgm:t>
        <a:bodyPr/>
        <a:lstStyle/>
        <a:p>
          <a:r>
            <a:rPr lang="uk-UA" dirty="0" smtClean="0"/>
            <a:t>Перешкод щодо публікації Звітів не виявлено </a:t>
          </a:r>
          <a:endParaRPr lang="uk-UA" dirty="0"/>
        </a:p>
      </dgm:t>
    </dgm:pt>
    <dgm:pt modelId="{E2B5B590-B014-4CE0-A09C-2D6BDA824B3E}" type="parTrans" cxnId="{C7C0F9DD-D4A7-4DF0-94E7-BF78BEB8BA4A}">
      <dgm:prSet/>
      <dgm:spPr/>
      <dgm:t>
        <a:bodyPr/>
        <a:lstStyle/>
        <a:p>
          <a:endParaRPr lang="uk-UA"/>
        </a:p>
      </dgm:t>
    </dgm:pt>
    <dgm:pt modelId="{4F317283-31E3-4FA9-B274-1D961B7ACE0F}" type="sibTrans" cxnId="{C7C0F9DD-D4A7-4DF0-94E7-BF78BEB8BA4A}">
      <dgm:prSet/>
      <dgm:spPr/>
      <dgm:t>
        <a:bodyPr/>
        <a:lstStyle/>
        <a:p>
          <a:endParaRPr lang="uk-UA"/>
        </a:p>
      </dgm:t>
    </dgm:pt>
    <dgm:pt modelId="{36D13CB9-C5A0-431F-8EA5-FF7768BD2C1A}">
      <dgm:prSet phldrT="[Текст]"/>
      <dgm:spPr/>
      <dgm:t>
        <a:bodyPr/>
        <a:lstStyle/>
        <a:p>
          <a:r>
            <a:rPr lang="uk-UA" dirty="0" smtClean="0"/>
            <a:t>Вдосконалити строки надання звітів</a:t>
          </a:r>
          <a:endParaRPr lang="uk-UA" dirty="0"/>
        </a:p>
      </dgm:t>
    </dgm:pt>
    <dgm:pt modelId="{AF7D64BC-CC49-43DE-8B08-CFC706CF100D}" type="parTrans" cxnId="{FEB0160C-800D-4338-BC3B-C53079A3976D}">
      <dgm:prSet/>
      <dgm:spPr/>
      <dgm:t>
        <a:bodyPr/>
        <a:lstStyle/>
        <a:p>
          <a:endParaRPr lang="uk-UA"/>
        </a:p>
      </dgm:t>
    </dgm:pt>
    <dgm:pt modelId="{4A7C2044-3489-4FCB-919D-F6FB466ABAF4}" type="sibTrans" cxnId="{FEB0160C-800D-4338-BC3B-C53079A3976D}">
      <dgm:prSet/>
      <dgm:spPr/>
      <dgm:t>
        <a:bodyPr/>
        <a:lstStyle/>
        <a:p>
          <a:endParaRPr lang="uk-UA"/>
        </a:p>
      </dgm:t>
    </dgm:pt>
    <dgm:pt modelId="{7CDEE26E-5B22-4B5A-8521-CEF58450219D}">
      <dgm:prSet phldrT="[Текст]"/>
      <dgm:spPr/>
      <dgm:t>
        <a:bodyPr/>
        <a:lstStyle/>
        <a:p>
          <a:r>
            <a:rPr lang="uk-UA" dirty="0" err="1" smtClean="0"/>
            <a:t>Зобов</a:t>
          </a:r>
          <a:r>
            <a:rPr lang="en-US" dirty="0" smtClean="0"/>
            <a:t>’</a:t>
          </a:r>
          <a:r>
            <a:rPr lang="uk-UA" dirty="0" err="1" smtClean="0"/>
            <a:t>язання</a:t>
          </a:r>
          <a:r>
            <a:rPr lang="uk-UA" dirty="0" smtClean="0"/>
            <a:t> щодо публікації відсутні</a:t>
          </a:r>
          <a:endParaRPr lang="uk-UA" dirty="0"/>
        </a:p>
      </dgm:t>
    </dgm:pt>
    <dgm:pt modelId="{A473B66C-A226-454F-AA3D-7FB882C2387A}" type="parTrans" cxnId="{0550477A-4323-4C26-B563-F2C856AAD12A}">
      <dgm:prSet/>
      <dgm:spPr/>
      <dgm:t>
        <a:bodyPr/>
        <a:lstStyle/>
        <a:p>
          <a:endParaRPr lang="uk-UA"/>
        </a:p>
      </dgm:t>
    </dgm:pt>
    <dgm:pt modelId="{71E8AC54-85F3-41CD-85B9-21A9224F69C6}" type="sibTrans" cxnId="{0550477A-4323-4C26-B563-F2C856AAD12A}">
      <dgm:prSet/>
      <dgm:spPr/>
      <dgm:t>
        <a:bodyPr/>
        <a:lstStyle/>
        <a:p>
          <a:endParaRPr lang="uk-UA"/>
        </a:p>
      </dgm:t>
    </dgm:pt>
    <dgm:pt modelId="{65533C45-39C8-4985-9CD9-BF9C8BCB694A}">
      <dgm:prSet phldrT="[Текст]"/>
      <dgm:spPr/>
      <dgm:t>
        <a:bodyPr/>
        <a:lstStyle/>
        <a:p>
          <a:r>
            <a:rPr lang="uk-UA" dirty="0" smtClean="0"/>
            <a:t>Процедурне питання </a:t>
          </a:r>
          <a:endParaRPr lang="uk-UA" dirty="0"/>
        </a:p>
      </dgm:t>
    </dgm:pt>
    <dgm:pt modelId="{D055BCFA-B1EE-4C79-9181-BEFFFD8D1006}" type="parTrans" cxnId="{9AFD8FCC-ACAC-416E-AA83-3785E741BEC5}">
      <dgm:prSet/>
      <dgm:spPr/>
      <dgm:t>
        <a:bodyPr/>
        <a:lstStyle/>
        <a:p>
          <a:endParaRPr lang="uk-UA"/>
        </a:p>
      </dgm:t>
    </dgm:pt>
    <dgm:pt modelId="{78444E74-B47F-4043-83A7-45B56E74D1BE}" type="sibTrans" cxnId="{9AFD8FCC-ACAC-416E-AA83-3785E741BEC5}">
      <dgm:prSet/>
      <dgm:spPr/>
      <dgm:t>
        <a:bodyPr/>
        <a:lstStyle/>
        <a:p>
          <a:endParaRPr lang="uk-UA"/>
        </a:p>
      </dgm:t>
    </dgm:pt>
    <dgm:pt modelId="{C1E2C213-C596-40BC-87C8-89711127DD69}" type="pres">
      <dgm:prSet presAssocID="{4C998733-F4C8-4D0C-95DA-348D3F03DE9D}" presName="linear" presStyleCnt="0">
        <dgm:presLayoutVars>
          <dgm:animLvl val="lvl"/>
          <dgm:resizeHandles val="exact"/>
        </dgm:presLayoutVars>
      </dgm:prSet>
      <dgm:spPr/>
    </dgm:pt>
    <dgm:pt modelId="{3C9000D3-B0C1-4C29-B62D-3D9C837998A9}" type="pres">
      <dgm:prSet presAssocID="{5228BB58-E388-4E6A-94BC-F3AE7918366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0E83B74-FC35-4BF9-A60D-46CFAAA5C854}" type="pres">
      <dgm:prSet presAssocID="{5228BB58-E388-4E6A-94BC-F3AE7918366A}" presName="childText" presStyleLbl="revTx" presStyleIdx="0" presStyleCnt="2">
        <dgm:presLayoutVars>
          <dgm:bulletEnabled val="1"/>
        </dgm:presLayoutVars>
      </dgm:prSet>
      <dgm:spPr/>
    </dgm:pt>
    <dgm:pt modelId="{5163924D-CA25-4ED0-BE0A-1B633D1045A3}" type="pres">
      <dgm:prSet presAssocID="{7CDEE26E-5B22-4B5A-8521-CEF58450219D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816229DC-850C-4E67-A049-D391B51B4CBA}" type="pres">
      <dgm:prSet presAssocID="{7CDEE26E-5B22-4B5A-8521-CEF58450219D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A4587318-ABBF-40F3-8C29-0371E9A01E05}" type="presOf" srcId="{36D13CB9-C5A0-431F-8EA5-FF7768BD2C1A}" destId="{50E83B74-FC35-4BF9-A60D-46CFAAA5C854}" srcOrd="0" destOrd="0" presId="urn:microsoft.com/office/officeart/2005/8/layout/vList2"/>
    <dgm:cxn modelId="{A5E3BB1A-257A-4A9C-9587-4A02E792D880}" type="presOf" srcId="{4C998733-F4C8-4D0C-95DA-348D3F03DE9D}" destId="{C1E2C213-C596-40BC-87C8-89711127DD69}" srcOrd="0" destOrd="0" presId="urn:microsoft.com/office/officeart/2005/8/layout/vList2"/>
    <dgm:cxn modelId="{F2B40853-601D-4DC6-B4D1-102A84C04784}" type="presOf" srcId="{65533C45-39C8-4985-9CD9-BF9C8BCB694A}" destId="{816229DC-850C-4E67-A049-D391B51B4CBA}" srcOrd="0" destOrd="0" presId="urn:microsoft.com/office/officeart/2005/8/layout/vList2"/>
    <dgm:cxn modelId="{9AFD8FCC-ACAC-416E-AA83-3785E741BEC5}" srcId="{7CDEE26E-5B22-4B5A-8521-CEF58450219D}" destId="{65533C45-39C8-4985-9CD9-BF9C8BCB694A}" srcOrd="0" destOrd="0" parTransId="{D055BCFA-B1EE-4C79-9181-BEFFFD8D1006}" sibTransId="{78444E74-B47F-4043-83A7-45B56E74D1BE}"/>
    <dgm:cxn modelId="{FEB0160C-800D-4338-BC3B-C53079A3976D}" srcId="{5228BB58-E388-4E6A-94BC-F3AE7918366A}" destId="{36D13CB9-C5A0-431F-8EA5-FF7768BD2C1A}" srcOrd="0" destOrd="0" parTransId="{AF7D64BC-CC49-43DE-8B08-CFC706CF100D}" sibTransId="{4A7C2044-3489-4FCB-919D-F6FB466ABAF4}"/>
    <dgm:cxn modelId="{53082503-480F-4D0C-9482-9FBF662B8220}" type="presOf" srcId="{5228BB58-E388-4E6A-94BC-F3AE7918366A}" destId="{3C9000D3-B0C1-4C29-B62D-3D9C837998A9}" srcOrd="0" destOrd="0" presId="urn:microsoft.com/office/officeart/2005/8/layout/vList2"/>
    <dgm:cxn modelId="{0550477A-4323-4C26-B563-F2C856AAD12A}" srcId="{4C998733-F4C8-4D0C-95DA-348D3F03DE9D}" destId="{7CDEE26E-5B22-4B5A-8521-CEF58450219D}" srcOrd="1" destOrd="0" parTransId="{A473B66C-A226-454F-AA3D-7FB882C2387A}" sibTransId="{71E8AC54-85F3-41CD-85B9-21A9224F69C6}"/>
    <dgm:cxn modelId="{C7C0F9DD-D4A7-4DF0-94E7-BF78BEB8BA4A}" srcId="{4C998733-F4C8-4D0C-95DA-348D3F03DE9D}" destId="{5228BB58-E388-4E6A-94BC-F3AE7918366A}" srcOrd="0" destOrd="0" parTransId="{E2B5B590-B014-4CE0-A09C-2D6BDA824B3E}" sibTransId="{4F317283-31E3-4FA9-B274-1D961B7ACE0F}"/>
    <dgm:cxn modelId="{1F918327-9DF2-47AD-8CF9-BE966C24AE0D}" type="presOf" srcId="{7CDEE26E-5B22-4B5A-8521-CEF58450219D}" destId="{5163924D-CA25-4ED0-BE0A-1B633D1045A3}" srcOrd="0" destOrd="0" presId="urn:microsoft.com/office/officeart/2005/8/layout/vList2"/>
    <dgm:cxn modelId="{20E883B2-024B-42F1-8B67-21555677A7FC}" type="presParOf" srcId="{C1E2C213-C596-40BC-87C8-89711127DD69}" destId="{3C9000D3-B0C1-4C29-B62D-3D9C837998A9}" srcOrd="0" destOrd="0" presId="urn:microsoft.com/office/officeart/2005/8/layout/vList2"/>
    <dgm:cxn modelId="{4E641C3F-F465-42B3-92EB-8498613D60CE}" type="presParOf" srcId="{C1E2C213-C596-40BC-87C8-89711127DD69}" destId="{50E83B74-FC35-4BF9-A60D-46CFAAA5C854}" srcOrd="1" destOrd="0" presId="urn:microsoft.com/office/officeart/2005/8/layout/vList2"/>
    <dgm:cxn modelId="{89CAA574-60DF-4A5A-9029-E75A712D2626}" type="presParOf" srcId="{C1E2C213-C596-40BC-87C8-89711127DD69}" destId="{5163924D-CA25-4ED0-BE0A-1B633D1045A3}" srcOrd="2" destOrd="0" presId="urn:microsoft.com/office/officeart/2005/8/layout/vList2"/>
    <dgm:cxn modelId="{3D38463B-9406-42FC-A292-490A25BA45F0}" type="presParOf" srcId="{C1E2C213-C596-40BC-87C8-89711127DD69}" destId="{816229DC-850C-4E67-A049-D391B51B4CB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BA69150-D937-44F0-8775-E1E0B2CCA29B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F44EA8E-6EBA-4D58-87E1-B816CC5DBC06}">
      <dgm:prSet phldrT="[Текст]"/>
      <dgm:spPr/>
      <dgm:t>
        <a:bodyPr/>
        <a:lstStyle/>
        <a:p>
          <a:r>
            <a:rPr lang="uk-UA" dirty="0" smtClean="0"/>
            <a:t>Надання звітів видобувними компаніями , включаючи дані за контрактами про розподіл продукції </a:t>
          </a:r>
          <a:endParaRPr lang="uk-UA" dirty="0"/>
        </a:p>
      </dgm:t>
    </dgm:pt>
    <dgm:pt modelId="{98FB8696-C4E8-4DF4-B048-7E8D72349C90}" type="parTrans" cxnId="{F12D3C1F-0754-49EB-B95A-2D1F053A2906}">
      <dgm:prSet/>
      <dgm:spPr/>
      <dgm:t>
        <a:bodyPr/>
        <a:lstStyle/>
        <a:p>
          <a:endParaRPr lang="uk-UA"/>
        </a:p>
      </dgm:t>
    </dgm:pt>
    <dgm:pt modelId="{CE6E8F26-B9F3-4C4A-A760-FA21A94F0DD7}" type="sibTrans" cxnId="{F12D3C1F-0754-49EB-B95A-2D1F053A2906}">
      <dgm:prSet/>
      <dgm:spPr/>
      <dgm:t>
        <a:bodyPr/>
        <a:lstStyle/>
        <a:p>
          <a:endParaRPr lang="uk-UA"/>
        </a:p>
      </dgm:t>
    </dgm:pt>
    <dgm:pt modelId="{0A0096E4-1462-4F10-AFCD-FAB15D6F5DF9}">
      <dgm:prSet phldrT="[Текст]" custT="1"/>
      <dgm:spPr/>
      <dgm:t>
        <a:bodyPr/>
        <a:lstStyle/>
        <a:p>
          <a:r>
            <a:rPr lang="uk-UA" sz="3200" dirty="0" smtClean="0"/>
            <a:t>Розкриття інформації – вимога ліцензій</a:t>
          </a:r>
          <a:endParaRPr lang="uk-UA" sz="3200" dirty="0"/>
        </a:p>
      </dgm:t>
    </dgm:pt>
    <dgm:pt modelId="{F8459C76-634E-4AA6-A535-54C083376411}" type="parTrans" cxnId="{B49BA50E-851B-4E50-8EE6-8E65BF5CBA0C}">
      <dgm:prSet/>
      <dgm:spPr/>
      <dgm:t>
        <a:bodyPr/>
        <a:lstStyle/>
        <a:p>
          <a:endParaRPr lang="uk-UA"/>
        </a:p>
      </dgm:t>
    </dgm:pt>
    <dgm:pt modelId="{B58676B2-5898-407A-AFBC-1A81E0448174}" type="sibTrans" cxnId="{B49BA50E-851B-4E50-8EE6-8E65BF5CBA0C}">
      <dgm:prSet/>
      <dgm:spPr/>
      <dgm:t>
        <a:bodyPr/>
        <a:lstStyle/>
        <a:p>
          <a:endParaRPr lang="uk-UA"/>
        </a:p>
      </dgm:t>
    </dgm:pt>
    <dgm:pt modelId="{B7867278-2F32-4D88-B6C0-9D23A3CFDCB1}">
      <dgm:prSet/>
      <dgm:spPr/>
      <dgm:t>
        <a:bodyPr/>
        <a:lstStyle/>
        <a:p>
          <a:r>
            <a:rPr lang="uk-UA" dirty="0" smtClean="0"/>
            <a:t>Оприлюднення фінансової звітності незалежно від організаційно-правової форми  для всіх суб’єктів видобувної галузі </a:t>
          </a:r>
          <a:endParaRPr lang="uk-UA" dirty="0"/>
        </a:p>
      </dgm:t>
    </dgm:pt>
    <dgm:pt modelId="{01E064F5-2824-4F47-9835-50FD3AAAD37E}" type="parTrans" cxnId="{E971C35D-465D-4D99-BA97-23106F19EE58}">
      <dgm:prSet/>
      <dgm:spPr/>
      <dgm:t>
        <a:bodyPr/>
        <a:lstStyle/>
        <a:p>
          <a:endParaRPr lang="uk-UA"/>
        </a:p>
      </dgm:t>
    </dgm:pt>
    <dgm:pt modelId="{6714DB4A-B03B-4768-8DEB-2464A0D033EE}" type="sibTrans" cxnId="{E971C35D-465D-4D99-BA97-23106F19EE58}">
      <dgm:prSet/>
      <dgm:spPr/>
      <dgm:t>
        <a:bodyPr/>
        <a:lstStyle/>
        <a:p>
          <a:endParaRPr lang="uk-UA"/>
        </a:p>
      </dgm:t>
    </dgm:pt>
    <dgm:pt modelId="{F985D45D-0FF0-451E-8A2C-B9C5CAC6D1BD}" type="pres">
      <dgm:prSet presAssocID="{1BA69150-D937-44F0-8775-E1E0B2CCA29B}" presName="linear" presStyleCnt="0">
        <dgm:presLayoutVars>
          <dgm:dir/>
          <dgm:resizeHandles val="exact"/>
        </dgm:presLayoutVars>
      </dgm:prSet>
      <dgm:spPr/>
    </dgm:pt>
    <dgm:pt modelId="{8DD54544-16CD-4253-AED5-3F028D17A780}" type="pres">
      <dgm:prSet presAssocID="{4F44EA8E-6EBA-4D58-87E1-B816CC5DBC06}" presName="comp" presStyleCnt="0"/>
      <dgm:spPr/>
    </dgm:pt>
    <dgm:pt modelId="{9FC654D9-E271-4F7B-B96A-E8A6D250E7F3}" type="pres">
      <dgm:prSet presAssocID="{4F44EA8E-6EBA-4D58-87E1-B816CC5DBC06}" presName="box" presStyleLbl="node1" presStyleIdx="0" presStyleCnt="3"/>
      <dgm:spPr/>
      <dgm:t>
        <a:bodyPr/>
        <a:lstStyle/>
        <a:p>
          <a:endParaRPr lang="uk-UA"/>
        </a:p>
      </dgm:t>
    </dgm:pt>
    <dgm:pt modelId="{03A1A46C-5C17-4769-BABD-5EFA9781BF7A}" type="pres">
      <dgm:prSet presAssocID="{4F44EA8E-6EBA-4D58-87E1-B816CC5DBC06}" presName="img" presStyleLbl="fgImgPlace1" presStyleIdx="0" presStyleCnt="3" custLinFactNeighborX="1456" custLinFactNeighborY="116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675F333D-C3F8-4C6C-B3EC-BA83314C641D}" type="pres">
      <dgm:prSet presAssocID="{4F44EA8E-6EBA-4D58-87E1-B816CC5DBC06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1F65896-6B78-4FCC-A6A1-D8A813CA7D0A}" type="pres">
      <dgm:prSet presAssocID="{CE6E8F26-B9F3-4C4A-A760-FA21A94F0DD7}" presName="spacer" presStyleCnt="0"/>
      <dgm:spPr/>
    </dgm:pt>
    <dgm:pt modelId="{E5079D3D-0992-406E-864A-8EF08A4F5505}" type="pres">
      <dgm:prSet presAssocID="{0A0096E4-1462-4F10-AFCD-FAB15D6F5DF9}" presName="comp" presStyleCnt="0"/>
      <dgm:spPr/>
    </dgm:pt>
    <dgm:pt modelId="{59A85468-A44B-4C96-BA3D-EA6692BCB5E9}" type="pres">
      <dgm:prSet presAssocID="{0A0096E4-1462-4F10-AFCD-FAB15D6F5DF9}" presName="box" presStyleLbl="node1" presStyleIdx="1" presStyleCnt="3"/>
      <dgm:spPr/>
      <dgm:t>
        <a:bodyPr/>
        <a:lstStyle/>
        <a:p>
          <a:endParaRPr lang="uk-UA"/>
        </a:p>
      </dgm:t>
    </dgm:pt>
    <dgm:pt modelId="{46B1C0B5-CCDF-4882-8502-2D9B1021A4DA}" type="pres">
      <dgm:prSet presAssocID="{0A0096E4-1462-4F10-AFCD-FAB15D6F5DF9}" presName="img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A943294D-CEF5-41E9-95BE-CF472B6CF672}" type="pres">
      <dgm:prSet presAssocID="{0A0096E4-1462-4F10-AFCD-FAB15D6F5DF9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E50FF93-6F60-4B30-A21C-B0D73DB81B6D}" type="pres">
      <dgm:prSet presAssocID="{B58676B2-5898-407A-AFBC-1A81E0448174}" presName="spacer" presStyleCnt="0"/>
      <dgm:spPr/>
    </dgm:pt>
    <dgm:pt modelId="{0233364E-8000-4B7C-B580-6CE604E9DA0E}" type="pres">
      <dgm:prSet presAssocID="{B7867278-2F32-4D88-B6C0-9D23A3CFDCB1}" presName="comp" presStyleCnt="0"/>
      <dgm:spPr/>
    </dgm:pt>
    <dgm:pt modelId="{0872B5D2-B12D-4767-ACA2-92C679F74F8C}" type="pres">
      <dgm:prSet presAssocID="{B7867278-2F32-4D88-B6C0-9D23A3CFDCB1}" presName="box" presStyleLbl="node1" presStyleIdx="2" presStyleCnt="3"/>
      <dgm:spPr/>
      <dgm:t>
        <a:bodyPr/>
        <a:lstStyle/>
        <a:p>
          <a:endParaRPr lang="uk-UA"/>
        </a:p>
      </dgm:t>
    </dgm:pt>
    <dgm:pt modelId="{96765179-9AD9-489C-B108-E0AF9181BCFB}" type="pres">
      <dgm:prSet presAssocID="{B7867278-2F32-4D88-B6C0-9D23A3CFDCB1}" presName="img" presStyleLbl="fgImgPlace1" presStyleIdx="2" presStyleCnt="3" custScaleX="11541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53C023DC-76CE-44F1-8A6E-8BF36082E88C}" type="pres">
      <dgm:prSet presAssocID="{B7867278-2F32-4D88-B6C0-9D23A3CFDCB1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12D3C1F-0754-49EB-B95A-2D1F053A2906}" srcId="{1BA69150-D937-44F0-8775-E1E0B2CCA29B}" destId="{4F44EA8E-6EBA-4D58-87E1-B816CC5DBC06}" srcOrd="0" destOrd="0" parTransId="{98FB8696-C4E8-4DF4-B048-7E8D72349C90}" sibTransId="{CE6E8F26-B9F3-4C4A-A760-FA21A94F0DD7}"/>
    <dgm:cxn modelId="{0A8D1726-A411-40D1-9BE5-2C3F73189954}" type="presOf" srcId="{0A0096E4-1462-4F10-AFCD-FAB15D6F5DF9}" destId="{59A85468-A44B-4C96-BA3D-EA6692BCB5E9}" srcOrd="0" destOrd="0" presId="urn:microsoft.com/office/officeart/2005/8/layout/vList4"/>
    <dgm:cxn modelId="{E971C35D-465D-4D99-BA97-23106F19EE58}" srcId="{1BA69150-D937-44F0-8775-E1E0B2CCA29B}" destId="{B7867278-2F32-4D88-B6C0-9D23A3CFDCB1}" srcOrd="2" destOrd="0" parTransId="{01E064F5-2824-4F47-9835-50FD3AAAD37E}" sibTransId="{6714DB4A-B03B-4768-8DEB-2464A0D033EE}"/>
    <dgm:cxn modelId="{1419A2B3-5B59-4F16-9AE6-A94664F91DFD}" type="presOf" srcId="{4F44EA8E-6EBA-4D58-87E1-B816CC5DBC06}" destId="{675F333D-C3F8-4C6C-B3EC-BA83314C641D}" srcOrd="1" destOrd="0" presId="urn:microsoft.com/office/officeart/2005/8/layout/vList4"/>
    <dgm:cxn modelId="{372B8C54-A5AD-408F-BEEF-1C6203A6DFDE}" type="presOf" srcId="{B7867278-2F32-4D88-B6C0-9D23A3CFDCB1}" destId="{0872B5D2-B12D-4767-ACA2-92C679F74F8C}" srcOrd="0" destOrd="0" presId="urn:microsoft.com/office/officeart/2005/8/layout/vList4"/>
    <dgm:cxn modelId="{F38A44F1-FAC3-4F1A-99D0-999ADA9B84A9}" type="presOf" srcId="{0A0096E4-1462-4F10-AFCD-FAB15D6F5DF9}" destId="{A943294D-CEF5-41E9-95BE-CF472B6CF672}" srcOrd="1" destOrd="0" presId="urn:microsoft.com/office/officeart/2005/8/layout/vList4"/>
    <dgm:cxn modelId="{B49BA50E-851B-4E50-8EE6-8E65BF5CBA0C}" srcId="{1BA69150-D937-44F0-8775-E1E0B2CCA29B}" destId="{0A0096E4-1462-4F10-AFCD-FAB15D6F5DF9}" srcOrd="1" destOrd="0" parTransId="{F8459C76-634E-4AA6-A535-54C083376411}" sibTransId="{B58676B2-5898-407A-AFBC-1A81E0448174}"/>
    <dgm:cxn modelId="{D111A397-8CC1-4F20-966F-6CE16FA018A2}" type="presOf" srcId="{1BA69150-D937-44F0-8775-E1E0B2CCA29B}" destId="{F985D45D-0FF0-451E-8A2C-B9C5CAC6D1BD}" srcOrd="0" destOrd="0" presId="urn:microsoft.com/office/officeart/2005/8/layout/vList4"/>
    <dgm:cxn modelId="{D4FC357A-B77A-48E3-B779-38EAE1604A83}" type="presOf" srcId="{B7867278-2F32-4D88-B6C0-9D23A3CFDCB1}" destId="{53C023DC-76CE-44F1-8A6E-8BF36082E88C}" srcOrd="1" destOrd="0" presId="urn:microsoft.com/office/officeart/2005/8/layout/vList4"/>
    <dgm:cxn modelId="{D2BAFEED-22D5-40C6-9506-D23A67E52587}" type="presOf" srcId="{4F44EA8E-6EBA-4D58-87E1-B816CC5DBC06}" destId="{9FC654D9-E271-4F7B-B96A-E8A6D250E7F3}" srcOrd="0" destOrd="0" presId="urn:microsoft.com/office/officeart/2005/8/layout/vList4"/>
    <dgm:cxn modelId="{DB1D3459-5616-4ACA-B28F-18C5EFBE94C9}" type="presParOf" srcId="{F985D45D-0FF0-451E-8A2C-B9C5CAC6D1BD}" destId="{8DD54544-16CD-4253-AED5-3F028D17A780}" srcOrd="0" destOrd="0" presId="urn:microsoft.com/office/officeart/2005/8/layout/vList4"/>
    <dgm:cxn modelId="{9128965C-E29E-4B6D-8D1B-578C1546F484}" type="presParOf" srcId="{8DD54544-16CD-4253-AED5-3F028D17A780}" destId="{9FC654D9-E271-4F7B-B96A-E8A6D250E7F3}" srcOrd="0" destOrd="0" presId="urn:microsoft.com/office/officeart/2005/8/layout/vList4"/>
    <dgm:cxn modelId="{04A7809B-1164-43F2-B3B3-F944C96A3E51}" type="presParOf" srcId="{8DD54544-16CD-4253-AED5-3F028D17A780}" destId="{03A1A46C-5C17-4769-BABD-5EFA9781BF7A}" srcOrd="1" destOrd="0" presId="urn:microsoft.com/office/officeart/2005/8/layout/vList4"/>
    <dgm:cxn modelId="{32F9BE8C-C366-4C3F-B5BA-E01A67D1AD30}" type="presParOf" srcId="{8DD54544-16CD-4253-AED5-3F028D17A780}" destId="{675F333D-C3F8-4C6C-B3EC-BA83314C641D}" srcOrd="2" destOrd="0" presId="urn:microsoft.com/office/officeart/2005/8/layout/vList4"/>
    <dgm:cxn modelId="{8E976E1E-7E54-4662-BD40-75887BFECA24}" type="presParOf" srcId="{F985D45D-0FF0-451E-8A2C-B9C5CAC6D1BD}" destId="{81F65896-6B78-4FCC-A6A1-D8A813CA7D0A}" srcOrd="1" destOrd="0" presId="urn:microsoft.com/office/officeart/2005/8/layout/vList4"/>
    <dgm:cxn modelId="{711E2ABB-78ED-45A4-A115-1E5C0330AD82}" type="presParOf" srcId="{F985D45D-0FF0-451E-8A2C-B9C5CAC6D1BD}" destId="{E5079D3D-0992-406E-864A-8EF08A4F5505}" srcOrd="2" destOrd="0" presId="urn:microsoft.com/office/officeart/2005/8/layout/vList4"/>
    <dgm:cxn modelId="{BEAFD8D2-4453-46D4-8035-266E76BD2671}" type="presParOf" srcId="{E5079D3D-0992-406E-864A-8EF08A4F5505}" destId="{59A85468-A44B-4C96-BA3D-EA6692BCB5E9}" srcOrd="0" destOrd="0" presId="urn:microsoft.com/office/officeart/2005/8/layout/vList4"/>
    <dgm:cxn modelId="{45DD626A-77FD-4FEA-86F8-E5389B4530E7}" type="presParOf" srcId="{E5079D3D-0992-406E-864A-8EF08A4F5505}" destId="{46B1C0B5-CCDF-4882-8502-2D9B1021A4DA}" srcOrd="1" destOrd="0" presId="urn:microsoft.com/office/officeart/2005/8/layout/vList4"/>
    <dgm:cxn modelId="{5E9B3D18-EDE1-4B82-B7C8-B225B52C3C69}" type="presParOf" srcId="{E5079D3D-0992-406E-864A-8EF08A4F5505}" destId="{A943294D-CEF5-41E9-95BE-CF472B6CF672}" srcOrd="2" destOrd="0" presId="urn:microsoft.com/office/officeart/2005/8/layout/vList4"/>
    <dgm:cxn modelId="{CAD54A97-BC6B-4151-83E5-56C34F6E2143}" type="presParOf" srcId="{F985D45D-0FF0-451E-8A2C-B9C5CAC6D1BD}" destId="{FE50FF93-6F60-4B30-A21C-B0D73DB81B6D}" srcOrd="3" destOrd="0" presId="urn:microsoft.com/office/officeart/2005/8/layout/vList4"/>
    <dgm:cxn modelId="{49E1A628-EDDC-41DC-A312-92CEAF0EEFF1}" type="presParOf" srcId="{F985D45D-0FF0-451E-8A2C-B9C5CAC6D1BD}" destId="{0233364E-8000-4B7C-B580-6CE604E9DA0E}" srcOrd="4" destOrd="0" presId="urn:microsoft.com/office/officeart/2005/8/layout/vList4"/>
    <dgm:cxn modelId="{34190FC1-D4CC-40E1-9288-448A9F0CD4B7}" type="presParOf" srcId="{0233364E-8000-4B7C-B580-6CE604E9DA0E}" destId="{0872B5D2-B12D-4767-ACA2-92C679F74F8C}" srcOrd="0" destOrd="0" presId="urn:microsoft.com/office/officeart/2005/8/layout/vList4"/>
    <dgm:cxn modelId="{E9E52D02-63CE-4E0D-B5B4-2E2481D407D5}" type="presParOf" srcId="{0233364E-8000-4B7C-B580-6CE604E9DA0E}" destId="{96765179-9AD9-489C-B108-E0AF9181BCFB}" srcOrd="1" destOrd="0" presId="urn:microsoft.com/office/officeart/2005/8/layout/vList4"/>
    <dgm:cxn modelId="{2EE3A36D-002D-49CC-AE10-85E5D15B2690}" type="presParOf" srcId="{0233364E-8000-4B7C-B580-6CE604E9DA0E}" destId="{53C023DC-76CE-44F1-8A6E-8BF36082E88C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5190FC3-F524-4421-B069-EEBAC31105C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0A4BF8E8-6D74-469F-8602-67788A5EA626}">
      <dgm:prSet phldrT="[Текст]"/>
      <dgm:spPr/>
      <dgm:t>
        <a:bodyPr/>
        <a:lstStyle/>
        <a:p>
          <a:r>
            <a:rPr lang="uk-UA" dirty="0" smtClean="0"/>
            <a:t>Форма господарювання</a:t>
          </a:r>
          <a:endParaRPr lang="uk-UA" dirty="0"/>
        </a:p>
      </dgm:t>
    </dgm:pt>
    <dgm:pt modelId="{0891A1AE-BB07-4C1D-9B95-115ECE35C84D}" type="parTrans" cxnId="{AF6F3927-1027-4023-B878-6665F1BF54C8}">
      <dgm:prSet/>
      <dgm:spPr/>
    </dgm:pt>
    <dgm:pt modelId="{776A737B-4244-490F-A42C-6073A957F518}" type="sibTrans" cxnId="{AF6F3927-1027-4023-B878-6665F1BF54C8}">
      <dgm:prSet/>
      <dgm:spPr/>
    </dgm:pt>
    <dgm:pt modelId="{F18EE013-59B4-420C-A56D-27EF07599888}">
      <dgm:prSet phldrT="[Текст]"/>
      <dgm:spPr/>
      <dgm:t>
        <a:bodyPr/>
        <a:lstStyle/>
        <a:p>
          <a:r>
            <a:rPr lang="uk-UA" dirty="0" smtClean="0"/>
            <a:t>Ліцензійні вимоги </a:t>
          </a:r>
          <a:endParaRPr lang="uk-UA" dirty="0"/>
        </a:p>
      </dgm:t>
    </dgm:pt>
    <dgm:pt modelId="{2FCE8E48-0F7D-4EC0-9512-C56B969BD538}" type="parTrans" cxnId="{9631FE0F-84A0-4DE9-BB16-75E8EBB31C31}">
      <dgm:prSet/>
      <dgm:spPr/>
    </dgm:pt>
    <dgm:pt modelId="{9AFD56D0-C71D-4028-9CC0-7E0D5997194E}" type="sibTrans" cxnId="{9631FE0F-84A0-4DE9-BB16-75E8EBB31C31}">
      <dgm:prSet/>
      <dgm:spPr/>
    </dgm:pt>
    <dgm:pt modelId="{B8D5A7C5-41AC-4220-A970-E346D198F70B}">
      <dgm:prSet phldrT="[Текст]"/>
      <dgm:spPr/>
      <dgm:t>
        <a:bodyPr/>
        <a:lstStyle/>
        <a:p>
          <a:r>
            <a:rPr lang="uk-UA" dirty="0" err="1" smtClean="0"/>
            <a:t>Обов</a:t>
          </a:r>
          <a:r>
            <a:rPr lang="en-US" dirty="0" smtClean="0"/>
            <a:t>’</a:t>
          </a:r>
          <a:r>
            <a:rPr lang="uk-UA" dirty="0" err="1" smtClean="0"/>
            <a:t>язковий</a:t>
          </a:r>
          <a:r>
            <a:rPr lang="uk-UA" dirty="0" smtClean="0"/>
            <a:t> аудит </a:t>
          </a:r>
          <a:endParaRPr lang="uk-UA" dirty="0"/>
        </a:p>
      </dgm:t>
    </dgm:pt>
    <dgm:pt modelId="{028E8922-A30E-4A16-A4EB-42B02D3B9DC6}" type="parTrans" cxnId="{672AD90E-E427-470B-BB39-DB964A41931B}">
      <dgm:prSet/>
      <dgm:spPr/>
    </dgm:pt>
    <dgm:pt modelId="{E2BC09DD-DCB0-4ECF-99EC-D76C6AE4DCFA}" type="sibTrans" cxnId="{672AD90E-E427-470B-BB39-DB964A41931B}">
      <dgm:prSet/>
      <dgm:spPr/>
    </dgm:pt>
    <dgm:pt modelId="{0007A86F-E1B6-41A3-A1E8-8D6230968A56}" type="pres">
      <dgm:prSet presAssocID="{35190FC3-F524-4421-B069-EEBAC31105C3}" presName="CompostProcess" presStyleCnt="0">
        <dgm:presLayoutVars>
          <dgm:dir/>
          <dgm:resizeHandles val="exact"/>
        </dgm:presLayoutVars>
      </dgm:prSet>
      <dgm:spPr/>
    </dgm:pt>
    <dgm:pt modelId="{77032F4F-4153-4E18-A07B-1F5356F37A7C}" type="pres">
      <dgm:prSet presAssocID="{35190FC3-F524-4421-B069-EEBAC31105C3}" presName="arrow" presStyleLbl="bgShp" presStyleIdx="0" presStyleCnt="1"/>
      <dgm:spPr/>
    </dgm:pt>
    <dgm:pt modelId="{8351D087-6A69-40F6-971B-E6BA8D24CE38}" type="pres">
      <dgm:prSet presAssocID="{35190FC3-F524-4421-B069-EEBAC31105C3}" presName="linearProcess" presStyleCnt="0"/>
      <dgm:spPr/>
    </dgm:pt>
    <dgm:pt modelId="{5C751818-92D4-4ED6-9DDC-923126F85C65}" type="pres">
      <dgm:prSet presAssocID="{0A4BF8E8-6D74-469F-8602-67788A5EA626}" presName="textNode" presStyleLbl="node1" presStyleIdx="0" presStyleCnt="3">
        <dgm:presLayoutVars>
          <dgm:bulletEnabled val="1"/>
        </dgm:presLayoutVars>
      </dgm:prSet>
      <dgm:spPr/>
    </dgm:pt>
    <dgm:pt modelId="{C9866853-9B28-41F8-ACA8-0C6D53085992}" type="pres">
      <dgm:prSet presAssocID="{776A737B-4244-490F-A42C-6073A957F518}" presName="sibTrans" presStyleCnt="0"/>
      <dgm:spPr/>
    </dgm:pt>
    <dgm:pt modelId="{BB94380E-D573-4820-BDFE-8411A46864D9}" type="pres">
      <dgm:prSet presAssocID="{F18EE013-59B4-420C-A56D-27EF07599888}" presName="textNode" presStyleLbl="node1" presStyleIdx="1" presStyleCnt="3">
        <dgm:presLayoutVars>
          <dgm:bulletEnabled val="1"/>
        </dgm:presLayoutVars>
      </dgm:prSet>
      <dgm:spPr/>
    </dgm:pt>
    <dgm:pt modelId="{73D089DC-5E55-4E70-9F9B-26F36F2D2E8D}" type="pres">
      <dgm:prSet presAssocID="{9AFD56D0-C71D-4028-9CC0-7E0D5997194E}" presName="sibTrans" presStyleCnt="0"/>
      <dgm:spPr/>
    </dgm:pt>
    <dgm:pt modelId="{40EF61A7-7C42-47AA-BA1F-42ECA5639549}" type="pres">
      <dgm:prSet presAssocID="{B8D5A7C5-41AC-4220-A970-E346D198F70B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AF6F3927-1027-4023-B878-6665F1BF54C8}" srcId="{35190FC3-F524-4421-B069-EEBAC31105C3}" destId="{0A4BF8E8-6D74-469F-8602-67788A5EA626}" srcOrd="0" destOrd="0" parTransId="{0891A1AE-BB07-4C1D-9B95-115ECE35C84D}" sibTransId="{776A737B-4244-490F-A42C-6073A957F518}"/>
    <dgm:cxn modelId="{9631FE0F-84A0-4DE9-BB16-75E8EBB31C31}" srcId="{35190FC3-F524-4421-B069-EEBAC31105C3}" destId="{F18EE013-59B4-420C-A56D-27EF07599888}" srcOrd="1" destOrd="0" parTransId="{2FCE8E48-0F7D-4EC0-9512-C56B969BD538}" sibTransId="{9AFD56D0-C71D-4028-9CC0-7E0D5997194E}"/>
    <dgm:cxn modelId="{E39AC835-1569-47CD-9251-A6C759B47422}" type="presOf" srcId="{0A4BF8E8-6D74-469F-8602-67788A5EA626}" destId="{5C751818-92D4-4ED6-9DDC-923126F85C65}" srcOrd="0" destOrd="0" presId="urn:microsoft.com/office/officeart/2005/8/layout/hProcess9"/>
    <dgm:cxn modelId="{3DA4C46F-E4ED-4AB4-8CCB-4CE15088DC6E}" type="presOf" srcId="{35190FC3-F524-4421-B069-EEBAC31105C3}" destId="{0007A86F-E1B6-41A3-A1E8-8D6230968A56}" srcOrd="0" destOrd="0" presId="urn:microsoft.com/office/officeart/2005/8/layout/hProcess9"/>
    <dgm:cxn modelId="{672AD90E-E427-470B-BB39-DB964A41931B}" srcId="{35190FC3-F524-4421-B069-EEBAC31105C3}" destId="{B8D5A7C5-41AC-4220-A970-E346D198F70B}" srcOrd="2" destOrd="0" parTransId="{028E8922-A30E-4A16-A4EB-42B02D3B9DC6}" sibTransId="{E2BC09DD-DCB0-4ECF-99EC-D76C6AE4DCFA}"/>
    <dgm:cxn modelId="{6EA66A3B-7E96-42A8-9231-DF4CAE3D0AB2}" type="presOf" srcId="{F18EE013-59B4-420C-A56D-27EF07599888}" destId="{BB94380E-D573-4820-BDFE-8411A46864D9}" srcOrd="0" destOrd="0" presId="urn:microsoft.com/office/officeart/2005/8/layout/hProcess9"/>
    <dgm:cxn modelId="{A48AD8A2-15F9-40E9-B625-AC7ADE660F45}" type="presOf" srcId="{B8D5A7C5-41AC-4220-A970-E346D198F70B}" destId="{40EF61A7-7C42-47AA-BA1F-42ECA5639549}" srcOrd="0" destOrd="0" presId="urn:microsoft.com/office/officeart/2005/8/layout/hProcess9"/>
    <dgm:cxn modelId="{45555224-77C8-4533-9557-5639E7FDF9F8}" type="presParOf" srcId="{0007A86F-E1B6-41A3-A1E8-8D6230968A56}" destId="{77032F4F-4153-4E18-A07B-1F5356F37A7C}" srcOrd="0" destOrd="0" presId="urn:microsoft.com/office/officeart/2005/8/layout/hProcess9"/>
    <dgm:cxn modelId="{F12DB4B7-BBC4-4D0D-ACC8-551F6BA55BB0}" type="presParOf" srcId="{0007A86F-E1B6-41A3-A1E8-8D6230968A56}" destId="{8351D087-6A69-40F6-971B-E6BA8D24CE38}" srcOrd="1" destOrd="0" presId="urn:microsoft.com/office/officeart/2005/8/layout/hProcess9"/>
    <dgm:cxn modelId="{68172662-13EE-4C61-AA25-4245E11BBCF4}" type="presParOf" srcId="{8351D087-6A69-40F6-971B-E6BA8D24CE38}" destId="{5C751818-92D4-4ED6-9DDC-923126F85C65}" srcOrd="0" destOrd="0" presId="urn:microsoft.com/office/officeart/2005/8/layout/hProcess9"/>
    <dgm:cxn modelId="{8B30C0DF-666E-4F17-9DA7-559B28240E39}" type="presParOf" srcId="{8351D087-6A69-40F6-971B-E6BA8D24CE38}" destId="{C9866853-9B28-41F8-ACA8-0C6D53085992}" srcOrd="1" destOrd="0" presId="urn:microsoft.com/office/officeart/2005/8/layout/hProcess9"/>
    <dgm:cxn modelId="{920C8CC2-1E42-4F5C-8389-AFA41517E7CE}" type="presParOf" srcId="{8351D087-6A69-40F6-971B-E6BA8D24CE38}" destId="{BB94380E-D573-4820-BDFE-8411A46864D9}" srcOrd="2" destOrd="0" presId="urn:microsoft.com/office/officeart/2005/8/layout/hProcess9"/>
    <dgm:cxn modelId="{7C742601-FCC8-49D5-9083-72C1845ACF15}" type="presParOf" srcId="{8351D087-6A69-40F6-971B-E6BA8D24CE38}" destId="{73D089DC-5E55-4E70-9F9B-26F36F2D2E8D}" srcOrd="3" destOrd="0" presId="urn:microsoft.com/office/officeart/2005/8/layout/hProcess9"/>
    <dgm:cxn modelId="{58F366F3-4D51-4660-A8D4-6A1E0883AF8D}" type="presParOf" srcId="{8351D087-6A69-40F6-971B-E6BA8D24CE38}" destId="{40EF61A7-7C42-47AA-BA1F-42ECA5639549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1078F72-B76F-4201-A205-E424E03365E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FCD188C-C892-4792-83C2-50E9E8C41EB3}">
      <dgm:prSet phldrT="[Текст]"/>
      <dgm:spPr/>
      <dgm:t>
        <a:bodyPr/>
        <a:lstStyle/>
        <a:p>
          <a:r>
            <a:rPr lang="uk-UA" dirty="0" smtClean="0"/>
            <a:t>Обмеження</a:t>
          </a:r>
          <a:endParaRPr lang="uk-UA" dirty="0"/>
        </a:p>
      </dgm:t>
    </dgm:pt>
    <dgm:pt modelId="{1C581842-E56C-462F-9053-FED2C7DFB76C}" type="parTrans" cxnId="{9B44A8AA-A5C1-4A9A-B440-AB05B6B2109A}">
      <dgm:prSet/>
      <dgm:spPr/>
      <dgm:t>
        <a:bodyPr/>
        <a:lstStyle/>
        <a:p>
          <a:endParaRPr lang="uk-UA"/>
        </a:p>
      </dgm:t>
    </dgm:pt>
    <dgm:pt modelId="{BDD629FB-8A67-4E9A-8E8D-4B661D0258C0}" type="sibTrans" cxnId="{9B44A8AA-A5C1-4A9A-B440-AB05B6B2109A}">
      <dgm:prSet/>
      <dgm:spPr/>
      <dgm:t>
        <a:bodyPr/>
        <a:lstStyle/>
        <a:p>
          <a:endParaRPr lang="uk-UA"/>
        </a:p>
      </dgm:t>
    </dgm:pt>
    <dgm:pt modelId="{124234FD-E226-4A66-8613-AA4F1B73959B}">
      <dgm:prSet phldrT="[Текст]"/>
      <dgm:spPr/>
      <dgm:t>
        <a:bodyPr/>
        <a:lstStyle/>
        <a:p>
          <a:r>
            <a:rPr lang="uk-UA" dirty="0" err="1" smtClean="0"/>
            <a:t>Конфіденціальність</a:t>
          </a:r>
          <a:endParaRPr lang="uk-UA" dirty="0"/>
        </a:p>
      </dgm:t>
    </dgm:pt>
    <dgm:pt modelId="{8A8EBCB0-3BE6-49D2-B5EC-550D7C887223}" type="parTrans" cxnId="{25D928DB-1424-4CA7-A7D1-671E63B7C0B4}">
      <dgm:prSet/>
      <dgm:spPr/>
      <dgm:t>
        <a:bodyPr/>
        <a:lstStyle/>
        <a:p>
          <a:endParaRPr lang="uk-UA"/>
        </a:p>
      </dgm:t>
    </dgm:pt>
    <dgm:pt modelId="{B5EB48D1-FE20-4A66-AB60-06DA01507DFF}" type="sibTrans" cxnId="{25D928DB-1424-4CA7-A7D1-671E63B7C0B4}">
      <dgm:prSet/>
      <dgm:spPr/>
      <dgm:t>
        <a:bodyPr/>
        <a:lstStyle/>
        <a:p>
          <a:endParaRPr lang="uk-UA"/>
        </a:p>
      </dgm:t>
    </dgm:pt>
    <dgm:pt modelId="{CC648B03-412E-4580-AE42-1459ACBB2E57}">
      <dgm:prSet phldrT="[Текст]"/>
      <dgm:spPr/>
      <dgm:t>
        <a:bodyPr/>
        <a:lstStyle/>
        <a:p>
          <a:r>
            <a:rPr lang="uk-UA" dirty="0" smtClean="0"/>
            <a:t>Експортно-імпортні операції</a:t>
          </a:r>
          <a:endParaRPr lang="uk-UA" dirty="0"/>
        </a:p>
      </dgm:t>
    </dgm:pt>
    <dgm:pt modelId="{DA8BDA56-8C17-4AAC-BB21-38DF8939C8EA}" type="parTrans" cxnId="{0438C244-848D-4047-B967-912A3B14C4B7}">
      <dgm:prSet/>
      <dgm:spPr/>
      <dgm:t>
        <a:bodyPr/>
        <a:lstStyle/>
        <a:p>
          <a:endParaRPr lang="uk-UA"/>
        </a:p>
      </dgm:t>
    </dgm:pt>
    <dgm:pt modelId="{830C4DC3-E9EF-4655-88D3-97F521EDE7FC}" type="sibTrans" cxnId="{0438C244-848D-4047-B967-912A3B14C4B7}">
      <dgm:prSet/>
      <dgm:spPr/>
      <dgm:t>
        <a:bodyPr/>
        <a:lstStyle/>
        <a:p>
          <a:endParaRPr lang="uk-UA"/>
        </a:p>
      </dgm:t>
    </dgm:pt>
    <dgm:pt modelId="{D53D768A-B268-4B2C-9E2A-697BE29CC093}">
      <dgm:prSet phldrT="[Текст]"/>
      <dgm:spPr/>
      <dgm:t>
        <a:bodyPr/>
        <a:lstStyle/>
        <a:p>
          <a:r>
            <a:rPr lang="uk-UA" dirty="0" smtClean="0"/>
            <a:t>Невизначеність</a:t>
          </a:r>
          <a:endParaRPr lang="uk-UA" dirty="0"/>
        </a:p>
      </dgm:t>
    </dgm:pt>
    <dgm:pt modelId="{28B074D0-47F5-41D5-9A24-2C667B20E639}" type="parTrans" cxnId="{18513D8E-0B6F-4E8B-AB51-6DBF2D6F1AD8}">
      <dgm:prSet/>
      <dgm:spPr/>
      <dgm:t>
        <a:bodyPr/>
        <a:lstStyle/>
        <a:p>
          <a:endParaRPr lang="uk-UA"/>
        </a:p>
      </dgm:t>
    </dgm:pt>
    <dgm:pt modelId="{DFB3CCB5-8CDC-4612-BD10-D61871978C9F}" type="sibTrans" cxnId="{18513D8E-0B6F-4E8B-AB51-6DBF2D6F1AD8}">
      <dgm:prSet/>
      <dgm:spPr/>
      <dgm:t>
        <a:bodyPr/>
        <a:lstStyle/>
        <a:p>
          <a:endParaRPr lang="uk-UA"/>
        </a:p>
      </dgm:t>
    </dgm:pt>
    <dgm:pt modelId="{7786989B-634B-4F28-B1C7-FB25E40D04E5}">
      <dgm:prSet phldrT="[Текст]"/>
      <dgm:spPr/>
      <dgm:t>
        <a:bodyPr/>
        <a:lstStyle/>
        <a:p>
          <a:r>
            <a:rPr lang="uk-UA" dirty="0" smtClean="0"/>
            <a:t>Ліцензійні умови</a:t>
          </a:r>
          <a:endParaRPr lang="uk-UA" dirty="0"/>
        </a:p>
      </dgm:t>
    </dgm:pt>
    <dgm:pt modelId="{D9281C16-47C1-4EDA-9C5C-345C86B00921}" type="parTrans" cxnId="{80F54378-0430-4724-829A-44D2E10D6339}">
      <dgm:prSet/>
      <dgm:spPr/>
      <dgm:t>
        <a:bodyPr/>
        <a:lstStyle/>
        <a:p>
          <a:endParaRPr lang="uk-UA"/>
        </a:p>
      </dgm:t>
    </dgm:pt>
    <dgm:pt modelId="{FDD2B84F-3109-4621-97C1-29A92D913D9F}" type="sibTrans" cxnId="{80F54378-0430-4724-829A-44D2E10D6339}">
      <dgm:prSet/>
      <dgm:spPr/>
      <dgm:t>
        <a:bodyPr/>
        <a:lstStyle/>
        <a:p>
          <a:endParaRPr lang="uk-UA"/>
        </a:p>
      </dgm:t>
    </dgm:pt>
    <dgm:pt modelId="{4A8C0A9C-FFEC-4C9F-8597-F3CB5AE36486}">
      <dgm:prSet phldrT="[Текст]"/>
      <dgm:spPr/>
      <dgm:t>
        <a:bodyPr/>
        <a:lstStyle/>
        <a:p>
          <a:r>
            <a:rPr lang="uk-UA" dirty="0" smtClean="0"/>
            <a:t>Різні форми господарювання</a:t>
          </a:r>
          <a:endParaRPr lang="uk-UA" dirty="0"/>
        </a:p>
      </dgm:t>
    </dgm:pt>
    <dgm:pt modelId="{D298EB60-282F-4668-AC1B-FB8DEF896385}" type="parTrans" cxnId="{FD8FE897-5F4D-484E-B30C-6638751B3CC2}">
      <dgm:prSet/>
      <dgm:spPr/>
      <dgm:t>
        <a:bodyPr/>
        <a:lstStyle/>
        <a:p>
          <a:endParaRPr lang="uk-UA"/>
        </a:p>
      </dgm:t>
    </dgm:pt>
    <dgm:pt modelId="{1612C21F-CF54-405A-9537-379561240E8E}" type="sibTrans" cxnId="{FD8FE897-5F4D-484E-B30C-6638751B3CC2}">
      <dgm:prSet/>
      <dgm:spPr/>
      <dgm:t>
        <a:bodyPr/>
        <a:lstStyle/>
        <a:p>
          <a:endParaRPr lang="uk-UA"/>
        </a:p>
      </dgm:t>
    </dgm:pt>
    <dgm:pt modelId="{D3996E6F-4948-418C-83EA-45C2FF69407F}">
      <dgm:prSet phldrT="[Текст]"/>
      <dgm:spPr/>
      <dgm:t>
        <a:bodyPr/>
        <a:lstStyle/>
        <a:p>
          <a:r>
            <a:rPr lang="uk-UA" dirty="0" smtClean="0"/>
            <a:t>Дублювання</a:t>
          </a:r>
          <a:endParaRPr lang="uk-UA" dirty="0"/>
        </a:p>
      </dgm:t>
    </dgm:pt>
    <dgm:pt modelId="{46B299C8-C5BD-4AEF-8AD5-5C17160F5B83}" type="parTrans" cxnId="{24DA7D35-54D7-4232-98FD-EE1B9FEA02EF}">
      <dgm:prSet/>
      <dgm:spPr/>
      <dgm:t>
        <a:bodyPr/>
        <a:lstStyle/>
        <a:p>
          <a:endParaRPr lang="uk-UA"/>
        </a:p>
      </dgm:t>
    </dgm:pt>
    <dgm:pt modelId="{6BEE4696-8CBB-4E97-87DD-95C352117A92}" type="sibTrans" cxnId="{24DA7D35-54D7-4232-98FD-EE1B9FEA02EF}">
      <dgm:prSet/>
      <dgm:spPr/>
      <dgm:t>
        <a:bodyPr/>
        <a:lstStyle/>
        <a:p>
          <a:endParaRPr lang="uk-UA"/>
        </a:p>
      </dgm:t>
    </dgm:pt>
    <dgm:pt modelId="{711B84AB-1E1B-4AD5-8820-1569B99CED85}">
      <dgm:prSet phldrT="[Текст]"/>
      <dgm:spPr/>
      <dgm:t>
        <a:bodyPr/>
        <a:lstStyle/>
        <a:p>
          <a:r>
            <a:rPr lang="uk-UA" dirty="0" smtClean="0"/>
            <a:t>Джерела доступу</a:t>
          </a:r>
          <a:endParaRPr lang="uk-UA" dirty="0"/>
        </a:p>
      </dgm:t>
    </dgm:pt>
    <dgm:pt modelId="{357954DB-A954-4C89-992A-EFAB26457248}" type="parTrans" cxnId="{527CBAFA-A96B-49D9-B64C-851966F8BB0D}">
      <dgm:prSet/>
      <dgm:spPr/>
      <dgm:t>
        <a:bodyPr/>
        <a:lstStyle/>
        <a:p>
          <a:endParaRPr lang="uk-UA"/>
        </a:p>
      </dgm:t>
    </dgm:pt>
    <dgm:pt modelId="{079F7014-B117-4887-A133-24501A209FB4}" type="sibTrans" cxnId="{527CBAFA-A96B-49D9-B64C-851966F8BB0D}">
      <dgm:prSet/>
      <dgm:spPr/>
      <dgm:t>
        <a:bodyPr/>
        <a:lstStyle/>
        <a:p>
          <a:endParaRPr lang="uk-UA"/>
        </a:p>
      </dgm:t>
    </dgm:pt>
    <dgm:pt modelId="{244239F3-71C1-4DEC-9BD0-5A8889C0C9E8}">
      <dgm:prSet phldrT="[Текст]"/>
      <dgm:spPr/>
      <dgm:t>
        <a:bodyPr/>
        <a:lstStyle/>
        <a:p>
          <a:r>
            <a:rPr lang="uk-UA" dirty="0" smtClean="0"/>
            <a:t>Органи влади </a:t>
          </a:r>
          <a:endParaRPr lang="uk-UA" dirty="0"/>
        </a:p>
      </dgm:t>
    </dgm:pt>
    <dgm:pt modelId="{575594C8-D92C-4218-975F-28F1C54CAE48}" type="parTrans" cxnId="{E5731537-3A23-4C7F-9F14-6BF4838356EB}">
      <dgm:prSet/>
      <dgm:spPr/>
      <dgm:t>
        <a:bodyPr/>
        <a:lstStyle/>
        <a:p>
          <a:endParaRPr lang="uk-UA"/>
        </a:p>
      </dgm:t>
    </dgm:pt>
    <dgm:pt modelId="{4F563578-D83D-4EA0-889B-A1E0AAC31CA6}" type="sibTrans" cxnId="{E5731537-3A23-4C7F-9F14-6BF4838356EB}">
      <dgm:prSet/>
      <dgm:spPr/>
      <dgm:t>
        <a:bodyPr/>
        <a:lstStyle/>
        <a:p>
          <a:endParaRPr lang="uk-UA"/>
        </a:p>
      </dgm:t>
    </dgm:pt>
    <dgm:pt modelId="{DD33B676-D049-4F4D-BD32-269BBD091BD1}" type="pres">
      <dgm:prSet presAssocID="{51078F72-B76F-4201-A205-E424E03365E8}" presName="linearFlow" presStyleCnt="0">
        <dgm:presLayoutVars>
          <dgm:dir/>
          <dgm:animLvl val="lvl"/>
          <dgm:resizeHandles val="exact"/>
        </dgm:presLayoutVars>
      </dgm:prSet>
      <dgm:spPr/>
    </dgm:pt>
    <dgm:pt modelId="{A3534F3F-10EA-451E-B146-EC9257D1AFC0}" type="pres">
      <dgm:prSet presAssocID="{9FCD188C-C892-4792-83C2-50E9E8C41EB3}" presName="composite" presStyleCnt="0"/>
      <dgm:spPr/>
    </dgm:pt>
    <dgm:pt modelId="{90E4A3E2-F81A-45D6-BD79-319EFDE54695}" type="pres">
      <dgm:prSet presAssocID="{9FCD188C-C892-4792-83C2-50E9E8C41EB3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6D65FD58-543F-4B36-BF86-008A28ABD0C9}" type="pres">
      <dgm:prSet presAssocID="{9FCD188C-C892-4792-83C2-50E9E8C41EB3}" presName="descendantText" presStyleLbl="alignAcc1" presStyleIdx="0" presStyleCnt="3">
        <dgm:presLayoutVars>
          <dgm:bulletEnabled val="1"/>
        </dgm:presLayoutVars>
      </dgm:prSet>
      <dgm:spPr/>
    </dgm:pt>
    <dgm:pt modelId="{7527A308-6468-4BDA-91D9-191D5DC3308F}" type="pres">
      <dgm:prSet presAssocID="{BDD629FB-8A67-4E9A-8E8D-4B661D0258C0}" presName="sp" presStyleCnt="0"/>
      <dgm:spPr/>
    </dgm:pt>
    <dgm:pt modelId="{4169B96C-8554-4625-A86E-E647E5EEEC8F}" type="pres">
      <dgm:prSet presAssocID="{D53D768A-B268-4B2C-9E2A-697BE29CC093}" presName="composite" presStyleCnt="0"/>
      <dgm:spPr/>
    </dgm:pt>
    <dgm:pt modelId="{A263DB18-A047-46B4-AF8C-56377FF769B9}" type="pres">
      <dgm:prSet presAssocID="{D53D768A-B268-4B2C-9E2A-697BE29CC093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D72AD481-A642-4858-B651-2D23D9293634}" type="pres">
      <dgm:prSet presAssocID="{D53D768A-B268-4B2C-9E2A-697BE29CC093}" presName="descendantText" presStyleLbl="alignAcc1" presStyleIdx="1" presStyleCnt="3">
        <dgm:presLayoutVars>
          <dgm:bulletEnabled val="1"/>
        </dgm:presLayoutVars>
      </dgm:prSet>
      <dgm:spPr/>
    </dgm:pt>
    <dgm:pt modelId="{5CA5E8F3-36DF-4B18-B7A8-C7C9E7D28108}" type="pres">
      <dgm:prSet presAssocID="{DFB3CCB5-8CDC-4612-BD10-D61871978C9F}" presName="sp" presStyleCnt="0"/>
      <dgm:spPr/>
    </dgm:pt>
    <dgm:pt modelId="{ED021DE8-14ED-43DE-A4E8-5D9ED2399065}" type="pres">
      <dgm:prSet presAssocID="{D3996E6F-4948-418C-83EA-45C2FF69407F}" presName="composite" presStyleCnt="0"/>
      <dgm:spPr/>
    </dgm:pt>
    <dgm:pt modelId="{AE0E9AB1-02D3-4F6A-BE48-D3364A9C88C8}" type="pres">
      <dgm:prSet presAssocID="{D3996E6F-4948-418C-83EA-45C2FF69407F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610A9625-CDBC-40E1-9CDB-F060E6DC76DD}" type="pres">
      <dgm:prSet presAssocID="{D3996E6F-4948-418C-83EA-45C2FF69407F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438C244-848D-4047-B967-912A3B14C4B7}" srcId="{9FCD188C-C892-4792-83C2-50E9E8C41EB3}" destId="{CC648B03-412E-4580-AE42-1459ACBB2E57}" srcOrd="1" destOrd="0" parTransId="{DA8BDA56-8C17-4AAC-BB21-38DF8939C8EA}" sibTransId="{830C4DC3-E9EF-4655-88D3-97F521EDE7FC}"/>
    <dgm:cxn modelId="{70B7DE50-A916-4F0D-BBB7-C3076614FF64}" type="presOf" srcId="{244239F3-71C1-4DEC-9BD0-5A8889C0C9E8}" destId="{610A9625-CDBC-40E1-9CDB-F060E6DC76DD}" srcOrd="0" destOrd="1" presId="urn:microsoft.com/office/officeart/2005/8/layout/chevron2"/>
    <dgm:cxn modelId="{951FCD13-5117-4369-B382-D8B6D5C8DB5B}" type="presOf" srcId="{D3996E6F-4948-418C-83EA-45C2FF69407F}" destId="{AE0E9AB1-02D3-4F6A-BE48-D3364A9C88C8}" srcOrd="0" destOrd="0" presId="urn:microsoft.com/office/officeart/2005/8/layout/chevron2"/>
    <dgm:cxn modelId="{18513D8E-0B6F-4E8B-AB51-6DBF2D6F1AD8}" srcId="{51078F72-B76F-4201-A205-E424E03365E8}" destId="{D53D768A-B268-4B2C-9E2A-697BE29CC093}" srcOrd="1" destOrd="0" parTransId="{28B074D0-47F5-41D5-9A24-2C667B20E639}" sibTransId="{DFB3CCB5-8CDC-4612-BD10-D61871978C9F}"/>
    <dgm:cxn modelId="{0CAD9EA8-9985-4E62-801C-3A38F5FF7072}" type="presOf" srcId="{CC648B03-412E-4580-AE42-1459ACBB2E57}" destId="{6D65FD58-543F-4B36-BF86-008A28ABD0C9}" srcOrd="0" destOrd="1" presId="urn:microsoft.com/office/officeart/2005/8/layout/chevron2"/>
    <dgm:cxn modelId="{E5731537-3A23-4C7F-9F14-6BF4838356EB}" srcId="{D3996E6F-4948-418C-83EA-45C2FF69407F}" destId="{244239F3-71C1-4DEC-9BD0-5A8889C0C9E8}" srcOrd="1" destOrd="0" parTransId="{575594C8-D92C-4218-975F-28F1C54CAE48}" sibTransId="{4F563578-D83D-4EA0-889B-A1E0AAC31CA6}"/>
    <dgm:cxn modelId="{DC5FF836-E5F4-4726-A056-DED242CD5663}" type="presOf" srcId="{711B84AB-1E1B-4AD5-8820-1569B99CED85}" destId="{610A9625-CDBC-40E1-9CDB-F060E6DC76DD}" srcOrd="0" destOrd="0" presId="urn:microsoft.com/office/officeart/2005/8/layout/chevron2"/>
    <dgm:cxn modelId="{AEBCDDF8-B537-4DBF-AD4D-A57B762CA576}" type="presOf" srcId="{7786989B-634B-4F28-B1C7-FB25E40D04E5}" destId="{D72AD481-A642-4858-B651-2D23D9293634}" srcOrd="0" destOrd="0" presId="urn:microsoft.com/office/officeart/2005/8/layout/chevron2"/>
    <dgm:cxn modelId="{9B44A8AA-A5C1-4A9A-B440-AB05B6B2109A}" srcId="{51078F72-B76F-4201-A205-E424E03365E8}" destId="{9FCD188C-C892-4792-83C2-50E9E8C41EB3}" srcOrd="0" destOrd="0" parTransId="{1C581842-E56C-462F-9053-FED2C7DFB76C}" sibTransId="{BDD629FB-8A67-4E9A-8E8D-4B661D0258C0}"/>
    <dgm:cxn modelId="{5A47FDB8-7719-4727-9095-584300C9B0BA}" type="presOf" srcId="{9FCD188C-C892-4792-83C2-50E9E8C41EB3}" destId="{90E4A3E2-F81A-45D6-BD79-319EFDE54695}" srcOrd="0" destOrd="0" presId="urn:microsoft.com/office/officeart/2005/8/layout/chevron2"/>
    <dgm:cxn modelId="{24DA7D35-54D7-4232-98FD-EE1B9FEA02EF}" srcId="{51078F72-B76F-4201-A205-E424E03365E8}" destId="{D3996E6F-4948-418C-83EA-45C2FF69407F}" srcOrd="2" destOrd="0" parTransId="{46B299C8-C5BD-4AEF-8AD5-5C17160F5B83}" sibTransId="{6BEE4696-8CBB-4E97-87DD-95C352117A92}"/>
    <dgm:cxn modelId="{BE4CB484-CF62-4E21-B752-2DE4A8DE3F00}" type="presOf" srcId="{4A8C0A9C-FFEC-4C9F-8597-F3CB5AE36486}" destId="{D72AD481-A642-4858-B651-2D23D9293634}" srcOrd="0" destOrd="1" presId="urn:microsoft.com/office/officeart/2005/8/layout/chevron2"/>
    <dgm:cxn modelId="{80F54378-0430-4724-829A-44D2E10D6339}" srcId="{D53D768A-B268-4B2C-9E2A-697BE29CC093}" destId="{7786989B-634B-4F28-B1C7-FB25E40D04E5}" srcOrd="0" destOrd="0" parTransId="{D9281C16-47C1-4EDA-9C5C-345C86B00921}" sibTransId="{FDD2B84F-3109-4621-97C1-29A92D913D9F}"/>
    <dgm:cxn modelId="{FD8FE897-5F4D-484E-B30C-6638751B3CC2}" srcId="{D53D768A-B268-4B2C-9E2A-697BE29CC093}" destId="{4A8C0A9C-FFEC-4C9F-8597-F3CB5AE36486}" srcOrd="1" destOrd="0" parTransId="{D298EB60-282F-4668-AC1B-FB8DEF896385}" sibTransId="{1612C21F-CF54-405A-9537-379561240E8E}"/>
    <dgm:cxn modelId="{25D928DB-1424-4CA7-A7D1-671E63B7C0B4}" srcId="{9FCD188C-C892-4792-83C2-50E9E8C41EB3}" destId="{124234FD-E226-4A66-8613-AA4F1B73959B}" srcOrd="0" destOrd="0" parTransId="{8A8EBCB0-3BE6-49D2-B5EC-550D7C887223}" sibTransId="{B5EB48D1-FE20-4A66-AB60-06DA01507DFF}"/>
    <dgm:cxn modelId="{D75E79AB-E46E-4675-87F6-D2724AF7465D}" type="presOf" srcId="{D53D768A-B268-4B2C-9E2A-697BE29CC093}" destId="{A263DB18-A047-46B4-AF8C-56377FF769B9}" srcOrd="0" destOrd="0" presId="urn:microsoft.com/office/officeart/2005/8/layout/chevron2"/>
    <dgm:cxn modelId="{527CBAFA-A96B-49D9-B64C-851966F8BB0D}" srcId="{D3996E6F-4948-418C-83EA-45C2FF69407F}" destId="{711B84AB-1E1B-4AD5-8820-1569B99CED85}" srcOrd="0" destOrd="0" parTransId="{357954DB-A954-4C89-992A-EFAB26457248}" sibTransId="{079F7014-B117-4887-A133-24501A209FB4}"/>
    <dgm:cxn modelId="{DBC398ED-4A59-486D-B323-C8DCBD02F303}" type="presOf" srcId="{124234FD-E226-4A66-8613-AA4F1B73959B}" destId="{6D65FD58-543F-4B36-BF86-008A28ABD0C9}" srcOrd="0" destOrd="0" presId="urn:microsoft.com/office/officeart/2005/8/layout/chevron2"/>
    <dgm:cxn modelId="{92E7FC05-A428-4158-9A57-D9D868ADB666}" type="presOf" srcId="{51078F72-B76F-4201-A205-E424E03365E8}" destId="{DD33B676-D049-4F4D-BD32-269BBD091BD1}" srcOrd="0" destOrd="0" presId="urn:microsoft.com/office/officeart/2005/8/layout/chevron2"/>
    <dgm:cxn modelId="{8E469B87-806C-4A33-A274-8B659680764A}" type="presParOf" srcId="{DD33B676-D049-4F4D-BD32-269BBD091BD1}" destId="{A3534F3F-10EA-451E-B146-EC9257D1AFC0}" srcOrd="0" destOrd="0" presId="urn:microsoft.com/office/officeart/2005/8/layout/chevron2"/>
    <dgm:cxn modelId="{CBADBAAE-96DA-4CBB-9F7F-9BDCE6AA7FDD}" type="presParOf" srcId="{A3534F3F-10EA-451E-B146-EC9257D1AFC0}" destId="{90E4A3E2-F81A-45D6-BD79-319EFDE54695}" srcOrd="0" destOrd="0" presId="urn:microsoft.com/office/officeart/2005/8/layout/chevron2"/>
    <dgm:cxn modelId="{2EFF3AA9-3154-449C-A37B-654BE1E3A408}" type="presParOf" srcId="{A3534F3F-10EA-451E-B146-EC9257D1AFC0}" destId="{6D65FD58-543F-4B36-BF86-008A28ABD0C9}" srcOrd="1" destOrd="0" presId="urn:microsoft.com/office/officeart/2005/8/layout/chevron2"/>
    <dgm:cxn modelId="{999C5C82-6D15-4C14-8482-1BC179C76E0F}" type="presParOf" srcId="{DD33B676-D049-4F4D-BD32-269BBD091BD1}" destId="{7527A308-6468-4BDA-91D9-191D5DC3308F}" srcOrd="1" destOrd="0" presId="urn:microsoft.com/office/officeart/2005/8/layout/chevron2"/>
    <dgm:cxn modelId="{AF7EA382-0AF5-421F-A55C-51F10082D906}" type="presParOf" srcId="{DD33B676-D049-4F4D-BD32-269BBD091BD1}" destId="{4169B96C-8554-4625-A86E-E647E5EEEC8F}" srcOrd="2" destOrd="0" presId="urn:microsoft.com/office/officeart/2005/8/layout/chevron2"/>
    <dgm:cxn modelId="{32ED32EE-4596-4E0D-9484-B37FB7F68543}" type="presParOf" srcId="{4169B96C-8554-4625-A86E-E647E5EEEC8F}" destId="{A263DB18-A047-46B4-AF8C-56377FF769B9}" srcOrd="0" destOrd="0" presId="urn:microsoft.com/office/officeart/2005/8/layout/chevron2"/>
    <dgm:cxn modelId="{F1D74FF7-3612-4C1F-842A-3D66E81143CE}" type="presParOf" srcId="{4169B96C-8554-4625-A86E-E647E5EEEC8F}" destId="{D72AD481-A642-4858-B651-2D23D9293634}" srcOrd="1" destOrd="0" presId="urn:microsoft.com/office/officeart/2005/8/layout/chevron2"/>
    <dgm:cxn modelId="{5CD354D3-9344-424A-A22B-F1022DDF5940}" type="presParOf" srcId="{DD33B676-D049-4F4D-BD32-269BBD091BD1}" destId="{5CA5E8F3-36DF-4B18-B7A8-C7C9E7D28108}" srcOrd="3" destOrd="0" presId="urn:microsoft.com/office/officeart/2005/8/layout/chevron2"/>
    <dgm:cxn modelId="{F799696D-E522-4678-9F43-42E8258A8CB5}" type="presParOf" srcId="{DD33B676-D049-4F4D-BD32-269BBD091BD1}" destId="{ED021DE8-14ED-43DE-A4E8-5D9ED2399065}" srcOrd="4" destOrd="0" presId="urn:microsoft.com/office/officeart/2005/8/layout/chevron2"/>
    <dgm:cxn modelId="{7D415695-A4DA-4A41-937C-5C0961B7009D}" type="presParOf" srcId="{ED021DE8-14ED-43DE-A4E8-5D9ED2399065}" destId="{AE0E9AB1-02D3-4F6A-BE48-D3364A9C88C8}" srcOrd="0" destOrd="0" presId="urn:microsoft.com/office/officeart/2005/8/layout/chevron2"/>
    <dgm:cxn modelId="{CE0A1F4A-C235-4A36-8DC2-3D0F40D731B9}" type="presParOf" srcId="{ED021DE8-14ED-43DE-A4E8-5D9ED2399065}" destId="{610A9625-CDBC-40E1-9CDB-F060E6DC76D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B26B12E-6EBF-4519-A10C-E952E4C6C28E}">
      <dsp:nvSpPr>
        <dsp:cNvPr id="0" name=""/>
        <dsp:cNvSpPr/>
      </dsp:nvSpPr>
      <dsp:spPr>
        <a:xfrm rot="21300000">
          <a:off x="25254" y="2000247"/>
          <a:ext cx="8179091" cy="936629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878373-274F-4E10-A631-BCDDF6846C79}">
      <dsp:nvSpPr>
        <dsp:cNvPr id="0" name=""/>
        <dsp:cNvSpPr/>
      </dsp:nvSpPr>
      <dsp:spPr>
        <a:xfrm>
          <a:off x="987552" y="246856"/>
          <a:ext cx="2468880" cy="1974850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181A14-BDB3-4459-A30F-45247E907E8E}">
      <dsp:nvSpPr>
        <dsp:cNvPr id="0" name=""/>
        <dsp:cNvSpPr/>
      </dsp:nvSpPr>
      <dsp:spPr>
        <a:xfrm>
          <a:off x="4361687" y="0"/>
          <a:ext cx="2633472" cy="20735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Платежі видобувних компаній на користь держави</a:t>
          </a:r>
          <a:endParaRPr lang="uk-UA" sz="2400" kern="1200" dirty="0"/>
        </a:p>
      </dsp:txBody>
      <dsp:txXfrm>
        <a:off x="4361687" y="0"/>
        <a:ext cx="2633472" cy="2073592"/>
      </dsp:txXfrm>
    </dsp:sp>
    <dsp:sp modelId="{5C2D3211-CD31-40B1-8791-89C8514B297E}">
      <dsp:nvSpPr>
        <dsp:cNvPr id="0" name=""/>
        <dsp:cNvSpPr/>
      </dsp:nvSpPr>
      <dsp:spPr>
        <a:xfrm>
          <a:off x="4773168" y="2715418"/>
          <a:ext cx="2468880" cy="1974850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85D65B-67D6-4E0B-BD76-86C2FF419749}">
      <dsp:nvSpPr>
        <dsp:cNvPr id="0" name=""/>
        <dsp:cNvSpPr/>
      </dsp:nvSpPr>
      <dsp:spPr>
        <a:xfrm>
          <a:off x="1234440" y="2863532"/>
          <a:ext cx="2633472" cy="20735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Доходи уряду від розробки природних копалин</a:t>
          </a:r>
          <a:endParaRPr lang="uk-UA" sz="2400" kern="1200" dirty="0"/>
        </a:p>
      </dsp:txBody>
      <dsp:txXfrm>
        <a:off x="1234440" y="2863532"/>
        <a:ext cx="2633472" cy="207359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93143F6-2EC9-49DC-9584-FD7E745FEA18}">
      <dsp:nvSpPr>
        <dsp:cNvPr id="0" name=""/>
        <dsp:cNvSpPr/>
      </dsp:nvSpPr>
      <dsp:spPr>
        <a:xfrm>
          <a:off x="127582" y="285"/>
          <a:ext cx="3797349" cy="2278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dirty="0" smtClean="0"/>
            <a:t>Переклад ІПВГ</a:t>
          </a:r>
          <a:endParaRPr lang="uk-UA" sz="3500" kern="1200" dirty="0"/>
        </a:p>
      </dsp:txBody>
      <dsp:txXfrm>
        <a:off x="127582" y="285"/>
        <a:ext cx="3797349" cy="2278409"/>
      </dsp:txXfrm>
    </dsp:sp>
    <dsp:sp modelId="{76E23996-1B16-4FB1-A01F-2AB36C3A1934}">
      <dsp:nvSpPr>
        <dsp:cNvPr id="0" name=""/>
        <dsp:cNvSpPr/>
      </dsp:nvSpPr>
      <dsp:spPr>
        <a:xfrm>
          <a:off x="4304667" y="285"/>
          <a:ext cx="3797349" cy="2278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dirty="0" smtClean="0"/>
            <a:t>Узгодження основних юридичних термінів</a:t>
          </a:r>
          <a:endParaRPr lang="uk-UA" sz="3500" kern="1200" dirty="0"/>
        </a:p>
      </dsp:txBody>
      <dsp:txXfrm>
        <a:off x="4304667" y="285"/>
        <a:ext cx="3797349" cy="2278409"/>
      </dsp:txXfrm>
    </dsp:sp>
    <dsp:sp modelId="{460AC5EF-953E-4D4C-9EAF-AB228CE22378}">
      <dsp:nvSpPr>
        <dsp:cNvPr id="0" name=""/>
        <dsp:cNvSpPr/>
      </dsp:nvSpPr>
      <dsp:spPr>
        <a:xfrm>
          <a:off x="127582" y="2658429"/>
          <a:ext cx="3797349" cy="2278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dirty="0" smtClean="0"/>
            <a:t>Вдосконалення законодавчої бази</a:t>
          </a:r>
          <a:endParaRPr lang="uk-UA" sz="3500" kern="1200" dirty="0"/>
        </a:p>
      </dsp:txBody>
      <dsp:txXfrm>
        <a:off x="127582" y="2658429"/>
        <a:ext cx="3797349" cy="2278409"/>
      </dsp:txXfrm>
    </dsp:sp>
    <dsp:sp modelId="{B7B0EC87-5E3D-40DA-9D01-CF2815B466A0}">
      <dsp:nvSpPr>
        <dsp:cNvPr id="0" name=""/>
        <dsp:cNvSpPr/>
      </dsp:nvSpPr>
      <dsp:spPr>
        <a:xfrm>
          <a:off x="4304667" y="2658429"/>
          <a:ext cx="3797349" cy="2278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dirty="0" smtClean="0"/>
            <a:t>Законодавчий акт щодо повноважень та процедур</a:t>
          </a:r>
          <a:endParaRPr lang="uk-UA" sz="3500" kern="1200" dirty="0"/>
        </a:p>
      </dsp:txBody>
      <dsp:txXfrm>
        <a:off x="4304667" y="2658429"/>
        <a:ext cx="3797349" cy="227840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7F86FBB-477A-4111-9FD9-2FEC2FD2B9D9}">
      <dsp:nvSpPr>
        <dsp:cNvPr id="0" name=""/>
        <dsp:cNvSpPr/>
      </dsp:nvSpPr>
      <dsp:spPr>
        <a:xfrm>
          <a:off x="0" y="212310"/>
          <a:ext cx="5715000" cy="24464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Основні інструменти для роботи БГЗО існують </a:t>
          </a:r>
          <a:endParaRPr lang="uk-UA" sz="2400" kern="1200" dirty="0"/>
        </a:p>
      </dsp:txBody>
      <dsp:txXfrm>
        <a:off x="0" y="212310"/>
        <a:ext cx="5715000" cy="2446469"/>
      </dsp:txXfrm>
    </dsp:sp>
    <dsp:sp modelId="{89FA5986-CBD6-4324-9DC8-97928B6D7F09}">
      <dsp:nvSpPr>
        <dsp:cNvPr id="0" name=""/>
        <dsp:cNvSpPr/>
      </dsp:nvSpPr>
      <dsp:spPr>
        <a:xfrm>
          <a:off x="0" y="2658779"/>
          <a:ext cx="5715000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1451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900" kern="1200" dirty="0" smtClean="0"/>
            <a:t>Проблеми :</a:t>
          </a:r>
          <a:endParaRPr lang="uk-UA" sz="1900" kern="1200" dirty="0"/>
        </a:p>
      </dsp:txBody>
      <dsp:txXfrm>
        <a:off x="0" y="2658779"/>
        <a:ext cx="5715000" cy="397440"/>
      </dsp:txXfrm>
    </dsp:sp>
    <dsp:sp modelId="{5EC40D72-5418-4C99-8C21-F6D97FCD253E}">
      <dsp:nvSpPr>
        <dsp:cNvPr id="0" name=""/>
        <dsp:cNvSpPr/>
      </dsp:nvSpPr>
      <dsp:spPr>
        <a:xfrm>
          <a:off x="0" y="3056220"/>
          <a:ext cx="5715000" cy="24464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Вдосконалення законодавчих актів , на підставі яких діють уповноважені контролюючі та регуляторні органи у видобувній галузі, щодо впровадження ІПВГ, включаючи механізми звітності та роботи із громадськістю.  </a:t>
          </a:r>
          <a:endParaRPr lang="uk-UA" sz="2400" kern="1200" dirty="0"/>
        </a:p>
      </dsp:txBody>
      <dsp:txXfrm>
        <a:off x="0" y="3056220"/>
        <a:ext cx="5715000" cy="244646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C9000D3-B0C1-4C29-B62D-3D9C837998A9}">
      <dsp:nvSpPr>
        <dsp:cNvPr id="0" name=""/>
        <dsp:cNvSpPr/>
      </dsp:nvSpPr>
      <dsp:spPr>
        <a:xfrm>
          <a:off x="0" y="56969"/>
          <a:ext cx="5715000" cy="20346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kern="1200" dirty="0" smtClean="0"/>
            <a:t>Перешкод щодо публікації Звітів не виявлено </a:t>
          </a:r>
          <a:endParaRPr lang="uk-UA" sz="3700" kern="1200" dirty="0"/>
        </a:p>
      </dsp:txBody>
      <dsp:txXfrm>
        <a:off x="0" y="56969"/>
        <a:ext cx="5715000" cy="2034630"/>
      </dsp:txXfrm>
    </dsp:sp>
    <dsp:sp modelId="{50E83B74-FC35-4BF9-A60D-46CFAAA5C854}">
      <dsp:nvSpPr>
        <dsp:cNvPr id="0" name=""/>
        <dsp:cNvSpPr/>
      </dsp:nvSpPr>
      <dsp:spPr>
        <a:xfrm>
          <a:off x="0" y="2091599"/>
          <a:ext cx="5715000" cy="919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1451" tIns="46990" rIns="263144" bIns="46990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900" kern="1200" dirty="0" smtClean="0"/>
            <a:t>Вдосконалити строки надання звітів</a:t>
          </a:r>
          <a:endParaRPr lang="uk-UA" sz="2900" kern="1200" dirty="0"/>
        </a:p>
      </dsp:txBody>
      <dsp:txXfrm>
        <a:off x="0" y="2091599"/>
        <a:ext cx="5715000" cy="919080"/>
      </dsp:txXfrm>
    </dsp:sp>
    <dsp:sp modelId="{5163924D-CA25-4ED0-BE0A-1B633D1045A3}">
      <dsp:nvSpPr>
        <dsp:cNvPr id="0" name=""/>
        <dsp:cNvSpPr/>
      </dsp:nvSpPr>
      <dsp:spPr>
        <a:xfrm>
          <a:off x="0" y="3010680"/>
          <a:ext cx="5715000" cy="20346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kern="1200" dirty="0" err="1" smtClean="0"/>
            <a:t>Зобов</a:t>
          </a:r>
          <a:r>
            <a:rPr lang="en-US" sz="3700" kern="1200" dirty="0" smtClean="0"/>
            <a:t>’</a:t>
          </a:r>
          <a:r>
            <a:rPr lang="uk-UA" sz="3700" kern="1200" dirty="0" err="1" smtClean="0"/>
            <a:t>язання</a:t>
          </a:r>
          <a:r>
            <a:rPr lang="uk-UA" sz="3700" kern="1200" dirty="0" smtClean="0"/>
            <a:t> щодо публікації відсутні</a:t>
          </a:r>
          <a:endParaRPr lang="uk-UA" sz="3700" kern="1200" dirty="0"/>
        </a:p>
      </dsp:txBody>
      <dsp:txXfrm>
        <a:off x="0" y="3010680"/>
        <a:ext cx="5715000" cy="2034630"/>
      </dsp:txXfrm>
    </dsp:sp>
    <dsp:sp modelId="{816229DC-850C-4E67-A049-D391B51B4CBA}">
      <dsp:nvSpPr>
        <dsp:cNvPr id="0" name=""/>
        <dsp:cNvSpPr/>
      </dsp:nvSpPr>
      <dsp:spPr>
        <a:xfrm>
          <a:off x="0" y="5045310"/>
          <a:ext cx="5715000" cy="61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1451" tIns="46990" rIns="263144" bIns="46990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900" kern="1200" dirty="0" smtClean="0"/>
            <a:t>Процедурне питання </a:t>
          </a:r>
          <a:endParaRPr lang="uk-UA" sz="2900" kern="1200" dirty="0"/>
        </a:p>
      </dsp:txBody>
      <dsp:txXfrm>
        <a:off x="0" y="5045310"/>
        <a:ext cx="5715000" cy="61272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FC654D9-E271-4F7B-B96A-E8A6D250E7F3}">
      <dsp:nvSpPr>
        <dsp:cNvPr id="0" name=""/>
        <dsp:cNvSpPr/>
      </dsp:nvSpPr>
      <dsp:spPr>
        <a:xfrm>
          <a:off x="0" y="0"/>
          <a:ext cx="5715000" cy="17859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Надання звітів видобувними компаніями , включаючи дані за контрактами про розподіл продукції </a:t>
          </a:r>
          <a:endParaRPr lang="uk-UA" sz="2300" kern="1200" dirty="0"/>
        </a:p>
      </dsp:txBody>
      <dsp:txXfrm>
        <a:off x="1321593" y="0"/>
        <a:ext cx="4393406" cy="1785937"/>
      </dsp:txXfrm>
    </dsp:sp>
    <dsp:sp modelId="{03A1A46C-5C17-4769-BABD-5EFA9781BF7A}">
      <dsp:nvSpPr>
        <dsp:cNvPr id="0" name=""/>
        <dsp:cNvSpPr/>
      </dsp:nvSpPr>
      <dsp:spPr>
        <a:xfrm>
          <a:off x="195235" y="195238"/>
          <a:ext cx="1143000" cy="142875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A85468-A44B-4C96-BA3D-EA6692BCB5E9}">
      <dsp:nvSpPr>
        <dsp:cNvPr id="0" name=""/>
        <dsp:cNvSpPr/>
      </dsp:nvSpPr>
      <dsp:spPr>
        <a:xfrm>
          <a:off x="0" y="1964531"/>
          <a:ext cx="5715000" cy="17859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Розкриття інформації – вимога ліцензій</a:t>
          </a:r>
          <a:endParaRPr lang="uk-UA" sz="3200" kern="1200" dirty="0"/>
        </a:p>
      </dsp:txBody>
      <dsp:txXfrm>
        <a:off x="1321593" y="1964531"/>
        <a:ext cx="4393406" cy="1785937"/>
      </dsp:txXfrm>
    </dsp:sp>
    <dsp:sp modelId="{46B1C0B5-CCDF-4882-8502-2D9B1021A4DA}">
      <dsp:nvSpPr>
        <dsp:cNvPr id="0" name=""/>
        <dsp:cNvSpPr/>
      </dsp:nvSpPr>
      <dsp:spPr>
        <a:xfrm>
          <a:off x="178593" y="2143125"/>
          <a:ext cx="1143000" cy="142875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72B5D2-B12D-4767-ACA2-92C679F74F8C}">
      <dsp:nvSpPr>
        <dsp:cNvPr id="0" name=""/>
        <dsp:cNvSpPr/>
      </dsp:nvSpPr>
      <dsp:spPr>
        <a:xfrm>
          <a:off x="0" y="3929062"/>
          <a:ext cx="5715000" cy="17859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Оприлюднення фінансової звітності незалежно від організаційно-правової форми  для всіх суб’єктів видобувної галузі </a:t>
          </a:r>
          <a:endParaRPr lang="uk-UA" sz="2300" kern="1200" dirty="0"/>
        </a:p>
      </dsp:txBody>
      <dsp:txXfrm>
        <a:off x="1321593" y="3929062"/>
        <a:ext cx="4393406" cy="1785937"/>
      </dsp:txXfrm>
    </dsp:sp>
    <dsp:sp modelId="{96765179-9AD9-489C-B108-E0AF9181BCFB}">
      <dsp:nvSpPr>
        <dsp:cNvPr id="0" name=""/>
        <dsp:cNvSpPr/>
      </dsp:nvSpPr>
      <dsp:spPr>
        <a:xfrm>
          <a:off x="90508" y="4107656"/>
          <a:ext cx="1319170" cy="142875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7032F4F-4153-4E18-A07B-1F5356F37A7C}">
      <dsp:nvSpPr>
        <dsp:cNvPr id="0" name=""/>
        <dsp:cNvSpPr/>
      </dsp:nvSpPr>
      <dsp:spPr>
        <a:xfrm>
          <a:off x="428625" y="0"/>
          <a:ext cx="4857750" cy="5715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751818-92D4-4ED6-9DDC-923126F85C65}">
      <dsp:nvSpPr>
        <dsp:cNvPr id="0" name=""/>
        <dsp:cNvSpPr/>
      </dsp:nvSpPr>
      <dsp:spPr>
        <a:xfrm>
          <a:off x="2790" y="1714500"/>
          <a:ext cx="1841748" cy="2286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Форма господарювання</a:t>
          </a:r>
          <a:endParaRPr lang="uk-UA" sz="1700" kern="1200" dirty="0"/>
        </a:p>
      </dsp:txBody>
      <dsp:txXfrm>
        <a:off x="2790" y="1714500"/>
        <a:ext cx="1841748" cy="2286000"/>
      </dsp:txXfrm>
    </dsp:sp>
    <dsp:sp modelId="{BB94380E-D573-4820-BDFE-8411A46864D9}">
      <dsp:nvSpPr>
        <dsp:cNvPr id="0" name=""/>
        <dsp:cNvSpPr/>
      </dsp:nvSpPr>
      <dsp:spPr>
        <a:xfrm>
          <a:off x="1936625" y="1714500"/>
          <a:ext cx="1841748" cy="2286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Ліцензійні вимоги </a:t>
          </a:r>
          <a:endParaRPr lang="uk-UA" sz="1700" kern="1200" dirty="0"/>
        </a:p>
      </dsp:txBody>
      <dsp:txXfrm>
        <a:off x="1936625" y="1714500"/>
        <a:ext cx="1841748" cy="2286000"/>
      </dsp:txXfrm>
    </dsp:sp>
    <dsp:sp modelId="{40EF61A7-7C42-47AA-BA1F-42ECA5639549}">
      <dsp:nvSpPr>
        <dsp:cNvPr id="0" name=""/>
        <dsp:cNvSpPr/>
      </dsp:nvSpPr>
      <dsp:spPr>
        <a:xfrm>
          <a:off x="3870461" y="1714500"/>
          <a:ext cx="1841748" cy="2286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err="1" smtClean="0"/>
            <a:t>Обов</a:t>
          </a:r>
          <a:r>
            <a:rPr lang="en-US" sz="1700" kern="1200" dirty="0" smtClean="0"/>
            <a:t>’</a:t>
          </a:r>
          <a:r>
            <a:rPr lang="uk-UA" sz="1700" kern="1200" dirty="0" err="1" smtClean="0"/>
            <a:t>язковий</a:t>
          </a:r>
          <a:r>
            <a:rPr lang="uk-UA" sz="1700" kern="1200" dirty="0" smtClean="0"/>
            <a:t> аудит </a:t>
          </a:r>
          <a:endParaRPr lang="uk-UA" sz="1700" kern="1200" dirty="0"/>
        </a:p>
      </dsp:txBody>
      <dsp:txXfrm>
        <a:off x="3870461" y="1714500"/>
        <a:ext cx="1841748" cy="228600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0E4A3E2-F81A-45D6-BD79-319EFDE54695}">
      <dsp:nvSpPr>
        <dsp:cNvPr id="0" name=""/>
        <dsp:cNvSpPr/>
      </dsp:nvSpPr>
      <dsp:spPr>
        <a:xfrm rot="5400000">
          <a:off x="-304725" y="305387"/>
          <a:ext cx="2031503" cy="142205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Обмеження</a:t>
          </a:r>
          <a:endParaRPr lang="uk-UA" sz="1600" kern="1200" dirty="0"/>
        </a:p>
      </dsp:txBody>
      <dsp:txXfrm rot="5400000">
        <a:off x="-304725" y="305387"/>
        <a:ext cx="2031503" cy="1422052"/>
      </dsp:txXfrm>
    </dsp:sp>
    <dsp:sp modelId="{6D65FD58-543F-4B36-BF86-008A28ABD0C9}">
      <dsp:nvSpPr>
        <dsp:cNvPr id="0" name=""/>
        <dsp:cNvSpPr/>
      </dsp:nvSpPr>
      <dsp:spPr>
        <a:xfrm rot="5400000">
          <a:off x="2908287" y="-1485573"/>
          <a:ext cx="1320477" cy="429294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600" kern="1200" dirty="0" err="1" smtClean="0"/>
            <a:t>Конфіденціальність</a:t>
          </a:r>
          <a:endParaRPr lang="uk-UA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600" kern="1200" dirty="0" smtClean="0"/>
            <a:t>Експортно-імпортні операції</a:t>
          </a:r>
          <a:endParaRPr lang="uk-UA" sz="2600" kern="1200" dirty="0"/>
        </a:p>
      </dsp:txBody>
      <dsp:txXfrm rot="5400000">
        <a:off x="2908287" y="-1485573"/>
        <a:ext cx="1320477" cy="4292947"/>
      </dsp:txXfrm>
    </dsp:sp>
    <dsp:sp modelId="{A263DB18-A047-46B4-AF8C-56377FF769B9}">
      <dsp:nvSpPr>
        <dsp:cNvPr id="0" name=""/>
        <dsp:cNvSpPr/>
      </dsp:nvSpPr>
      <dsp:spPr>
        <a:xfrm rot="5400000">
          <a:off x="-304725" y="2146473"/>
          <a:ext cx="2031503" cy="142205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Невизначеність</a:t>
          </a:r>
          <a:endParaRPr lang="uk-UA" sz="1600" kern="1200" dirty="0"/>
        </a:p>
      </dsp:txBody>
      <dsp:txXfrm rot="5400000">
        <a:off x="-304725" y="2146473"/>
        <a:ext cx="2031503" cy="1422052"/>
      </dsp:txXfrm>
    </dsp:sp>
    <dsp:sp modelId="{D72AD481-A642-4858-B651-2D23D9293634}">
      <dsp:nvSpPr>
        <dsp:cNvPr id="0" name=""/>
        <dsp:cNvSpPr/>
      </dsp:nvSpPr>
      <dsp:spPr>
        <a:xfrm rot="5400000">
          <a:off x="2908287" y="355513"/>
          <a:ext cx="1320477" cy="429294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600" kern="1200" dirty="0" smtClean="0"/>
            <a:t>Ліцензійні умови</a:t>
          </a:r>
          <a:endParaRPr lang="uk-UA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600" kern="1200" dirty="0" smtClean="0"/>
            <a:t>Різні форми господарювання</a:t>
          </a:r>
          <a:endParaRPr lang="uk-UA" sz="2600" kern="1200" dirty="0"/>
        </a:p>
      </dsp:txBody>
      <dsp:txXfrm rot="5400000">
        <a:off x="2908287" y="355513"/>
        <a:ext cx="1320477" cy="4292947"/>
      </dsp:txXfrm>
    </dsp:sp>
    <dsp:sp modelId="{AE0E9AB1-02D3-4F6A-BE48-D3364A9C88C8}">
      <dsp:nvSpPr>
        <dsp:cNvPr id="0" name=""/>
        <dsp:cNvSpPr/>
      </dsp:nvSpPr>
      <dsp:spPr>
        <a:xfrm rot="5400000">
          <a:off x="-304725" y="3987560"/>
          <a:ext cx="2031503" cy="142205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Дублювання</a:t>
          </a:r>
          <a:endParaRPr lang="uk-UA" sz="1600" kern="1200" dirty="0"/>
        </a:p>
      </dsp:txBody>
      <dsp:txXfrm rot="5400000">
        <a:off x="-304725" y="3987560"/>
        <a:ext cx="2031503" cy="1422052"/>
      </dsp:txXfrm>
    </dsp:sp>
    <dsp:sp modelId="{610A9625-CDBC-40E1-9CDB-F060E6DC76DD}">
      <dsp:nvSpPr>
        <dsp:cNvPr id="0" name=""/>
        <dsp:cNvSpPr/>
      </dsp:nvSpPr>
      <dsp:spPr>
        <a:xfrm rot="5400000">
          <a:off x="2908287" y="2196599"/>
          <a:ext cx="1320477" cy="429294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600" kern="1200" dirty="0" smtClean="0"/>
            <a:t>Джерела доступу</a:t>
          </a:r>
          <a:endParaRPr lang="uk-UA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600" kern="1200" dirty="0" smtClean="0"/>
            <a:t>Органи влади </a:t>
          </a:r>
          <a:endParaRPr lang="uk-UA" sz="2600" kern="1200" dirty="0"/>
        </a:p>
      </dsp:txBody>
      <dsp:txXfrm rot="5400000">
        <a:off x="2908287" y="2196599"/>
        <a:ext cx="1320477" cy="42929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E7BB250-55AE-4BAF-B3C2-931E7ACE61DD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3AD572EC-7D81-4609-AC89-0B94607B5F15}" type="slidenum">
              <a:rPr lang="uk-UA" smtClean="0"/>
              <a:t>‹#›</a:t>
            </a:fld>
            <a:endParaRPr lang="uk-UA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BB250-55AE-4BAF-B3C2-931E7ACE61DD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72EC-7D81-4609-AC89-0B94607B5F1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BB250-55AE-4BAF-B3C2-931E7ACE61DD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72EC-7D81-4609-AC89-0B94607B5F15}" type="slidenum">
              <a:rPr lang="uk-UA" smtClean="0"/>
              <a:t>‹#›</a:t>
            </a:fld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BB250-55AE-4BAF-B3C2-931E7ACE61DD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72EC-7D81-4609-AC89-0B94607B5F15}" type="slidenum">
              <a:rPr lang="uk-UA" smtClean="0"/>
              <a:t>‹#›</a:t>
            </a:fld>
            <a:endParaRPr lang="uk-UA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E7BB250-55AE-4BAF-B3C2-931E7ACE61DD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3AD572EC-7D81-4609-AC89-0B94607B5F15}" type="slidenum">
              <a:rPr lang="uk-UA" smtClean="0"/>
              <a:t>‹#›</a:t>
            </a:fld>
            <a:endParaRPr lang="uk-UA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BB250-55AE-4BAF-B3C2-931E7ACE61DD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72EC-7D81-4609-AC89-0B94607B5F15}" type="slidenum">
              <a:rPr lang="uk-UA" smtClean="0"/>
              <a:t>‹#›</a:t>
            </a:fld>
            <a:endParaRPr lang="uk-UA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BB250-55AE-4BAF-B3C2-931E7ACE61DD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72EC-7D81-4609-AC89-0B94607B5F15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BB250-55AE-4BAF-B3C2-931E7ACE61DD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72EC-7D81-4609-AC89-0B94607B5F15}" type="slidenum">
              <a:rPr lang="uk-UA" smtClean="0"/>
              <a:t>‹#›</a:t>
            </a:fld>
            <a:endParaRPr lang="uk-UA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BB250-55AE-4BAF-B3C2-931E7ACE61DD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72EC-7D81-4609-AC89-0B94607B5F15}" type="slidenum">
              <a:rPr lang="uk-UA" smtClean="0"/>
              <a:t>‹#›</a:t>
            </a:fld>
            <a:endParaRPr lang="uk-UA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BB250-55AE-4BAF-B3C2-931E7ACE61DD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72EC-7D81-4609-AC89-0B94607B5F15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BB250-55AE-4BAF-B3C2-931E7ACE61DD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72EC-7D81-4609-AC89-0B94607B5F15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E7BB250-55AE-4BAF-B3C2-931E7ACE61DD}" type="datetimeFigureOut">
              <a:rPr lang="uk-UA" smtClean="0"/>
              <a:t>09.04.2014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AD572EC-7D81-4609-AC89-0B94607B5F15}" type="slidenum">
              <a:rPr lang="uk-UA" smtClean="0"/>
              <a:t>‹#›</a:t>
            </a:fld>
            <a:endParaRPr lang="uk-UA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14348" y="857232"/>
            <a:ext cx="7772400" cy="2643206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3600" dirty="0" smtClean="0"/>
              <a:t>Аналіз  законодавства України щодо можливих перешкод запровадженню Ініціативи прозорості видобувних галузей (</a:t>
            </a:r>
            <a:r>
              <a:rPr lang="en-US" sz="3600" dirty="0" smtClean="0"/>
              <a:t>EITI)</a:t>
            </a:r>
            <a:endParaRPr lang="uk-UA" sz="36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2400" dirty="0" err="1" smtClean="0"/>
              <a:t>Св</a:t>
            </a:r>
            <a:r>
              <a:rPr lang="uk-UA" sz="2400" dirty="0" err="1" smtClean="0"/>
              <a:t>ітлана</a:t>
            </a:r>
            <a:r>
              <a:rPr lang="uk-UA" sz="2400" dirty="0" smtClean="0"/>
              <a:t> Голікова, </a:t>
            </a:r>
            <a:r>
              <a:rPr lang="uk-UA" sz="2400" dirty="0" err="1" smtClean="0"/>
              <a:t>“ТрансЕнергоКонсалтинг”</a:t>
            </a:r>
            <a:r>
              <a:rPr lang="uk-UA" sz="2400" dirty="0" smtClean="0"/>
              <a:t> </a:t>
            </a:r>
          </a:p>
          <a:p>
            <a:r>
              <a:rPr lang="uk-UA" sz="2400" dirty="0" err="1" smtClean="0"/>
              <a:t>м.Київ</a:t>
            </a:r>
            <a:r>
              <a:rPr lang="uk-UA" sz="2400" dirty="0" smtClean="0"/>
              <a:t> 10 квітня 2014 р. </a:t>
            </a:r>
          </a:p>
          <a:p>
            <a:endParaRPr lang="uk-UA" sz="2400" dirty="0" smtClean="0"/>
          </a:p>
          <a:p>
            <a:endParaRPr lang="uk-UA" dirty="0"/>
          </a:p>
          <a:p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3052762"/>
          </a:xfrm>
        </p:spPr>
        <p:txBody>
          <a:bodyPr/>
          <a:lstStyle/>
          <a:p>
            <a:r>
              <a:rPr lang="uk-UA" dirty="0" smtClean="0"/>
              <a:t>Звіт ІПВГ має бути зрозумілим, активно розповсюджуватися, бути доступним для громадськості та сприяти громадським дебатам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3500438"/>
            <a:ext cx="2514600" cy="2562225"/>
          </a:xfrm>
        </p:spPr>
        <p:txBody>
          <a:bodyPr/>
          <a:lstStyle/>
          <a:p>
            <a:r>
              <a:rPr lang="uk-UA" dirty="0" smtClean="0"/>
              <a:t> 7 законів України</a:t>
            </a:r>
          </a:p>
          <a:p>
            <a:r>
              <a:rPr lang="uk-UA" dirty="0" smtClean="0"/>
              <a:t>1 Постанова КМУ</a:t>
            </a:r>
          </a:p>
          <a:p>
            <a:r>
              <a:rPr lang="uk-UA" dirty="0" smtClean="0"/>
              <a:t>1 Указ Президента України</a:t>
            </a:r>
            <a:endParaRPr lang="uk-UA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304800" y="304800"/>
          <a:ext cx="57150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3838580"/>
          </a:xfrm>
        </p:spPr>
        <p:txBody>
          <a:bodyPr/>
          <a:lstStyle/>
          <a:p>
            <a:r>
              <a:rPr lang="uk-UA" dirty="0" smtClean="0"/>
              <a:t>БГЗО має запроваджувати заходи із врахуванням  досвіду, аналізувати результати та вплив від впровадження ІПВГ</a:t>
            </a:r>
            <a:endParaRPr lang="uk-UA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Повноваження БГЗО мають бути вдосконалені відповідно до вимог ІПВГ шляхом внесення змін до Постанови КМУ№</a:t>
            </a:r>
            <a:r>
              <a:rPr lang="uk-UA" dirty="0" smtClean="0"/>
              <a:t>1098 </a:t>
            </a:r>
            <a:r>
              <a:rPr lang="uk-UA" dirty="0" err="1" smtClean="0"/>
              <a:t>“Про</a:t>
            </a:r>
            <a:r>
              <a:rPr lang="uk-UA" dirty="0" smtClean="0"/>
              <a:t> приєднання України до Ініціативи щодо забезпечення прозорості у видобувних </a:t>
            </a:r>
            <a:r>
              <a:rPr lang="uk-UA" dirty="0" err="1" smtClean="0"/>
              <a:t>галузях</a:t>
            </a:r>
            <a:r>
              <a:rPr lang="uk-UA" dirty="0" err="1" smtClean="0"/>
              <a:t>”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 </a:t>
            </a:r>
            <a:endParaRPr lang="uk-UA" dirty="0"/>
          </a:p>
        </p:txBody>
      </p:sp>
      <p:pic>
        <p:nvPicPr>
          <p:cNvPr id="5" name="Рисунок 4" descr="20140220_10592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472" y="3929066"/>
            <a:ext cx="4572032" cy="214312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Дякую за увагу ! </a:t>
            </a:r>
            <a:endParaRPr lang="uk-UA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svitlana.golikova</a:t>
            </a:r>
            <a:r>
              <a:rPr lang="en-US" dirty="0" smtClean="0"/>
              <a:t>@ gmail.com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000" dirty="0" smtClean="0"/>
              <a:t>Основні </a:t>
            </a:r>
            <a:r>
              <a:rPr lang="uk-UA" sz="2000" dirty="0" smtClean="0"/>
              <a:t>закони та законодавчі акти України, що регулюють діяльність </a:t>
            </a:r>
            <a:r>
              <a:rPr lang="uk-UA" sz="2000" dirty="0" err="1" smtClean="0"/>
              <a:t>нафто-газового</a:t>
            </a:r>
            <a:r>
              <a:rPr lang="uk-UA" sz="2000" dirty="0" smtClean="0"/>
              <a:t> сектору в частині видобування станом на 01 лютого 2014 </a:t>
            </a:r>
            <a:r>
              <a:rPr lang="uk-UA" sz="2000" dirty="0" smtClean="0"/>
              <a:t>року</a:t>
            </a:r>
            <a:endParaRPr lang="uk-UA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00364" y="1428736"/>
            <a:ext cx="2500330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129  Законів та актів законодавства</a:t>
            </a: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3429000"/>
            <a:ext cx="1071570" cy="23574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52 закони </a:t>
            </a:r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714612" y="4000504"/>
            <a:ext cx="1214446" cy="1714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34 постанови КМУ</a:t>
            </a:r>
            <a:endParaRPr lang="uk-UA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143504" y="4214818"/>
            <a:ext cx="1000132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26 </a:t>
            </a:r>
            <a:r>
              <a:rPr lang="uk-UA" dirty="0" err="1" smtClean="0"/>
              <a:t>актов</a:t>
            </a:r>
            <a:endParaRPr lang="uk-UA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7215206" y="4572008"/>
            <a:ext cx="928694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15  </a:t>
            </a:r>
            <a:r>
              <a:rPr lang="uk-UA" dirty="0" err="1" smtClean="0"/>
              <a:t>Указов</a:t>
            </a:r>
            <a:r>
              <a:rPr lang="uk-UA" dirty="0" smtClean="0"/>
              <a:t> </a:t>
            </a:r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Забезпечення прозорості ІПДО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Загальні питання щодо впровадження ІПВГ </a:t>
            </a:r>
            <a:endParaRPr lang="uk-UA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1400" b="1" dirty="0" smtClean="0"/>
              <a:t>Ефективний </a:t>
            </a:r>
            <a:r>
              <a:rPr lang="uk-UA" sz="1400" b="1" dirty="0" smtClean="0"/>
              <a:t>контроль Багатосторонньою групою зацікавлених осіб (БГЗО</a:t>
            </a:r>
            <a:r>
              <a:rPr lang="uk-UA" sz="1400" b="1" dirty="0" smtClean="0"/>
              <a:t>)</a:t>
            </a:r>
            <a:endParaRPr lang="uk-UA" sz="14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uk-UA" dirty="0" smtClean="0"/>
              <a:t>11 законів України</a:t>
            </a:r>
          </a:p>
          <a:p>
            <a:r>
              <a:rPr lang="uk-UA" dirty="0" smtClean="0"/>
              <a:t>4 постанови КМУ </a:t>
            </a:r>
          </a:p>
          <a:p>
            <a:r>
              <a:rPr lang="uk-UA" dirty="0" smtClean="0"/>
              <a:t>1 Указ Президента України</a:t>
            </a:r>
          </a:p>
          <a:p>
            <a:r>
              <a:rPr lang="uk-UA" dirty="0" smtClean="0"/>
              <a:t>8 актів, включаючи Доручення Президента України, розпорядження КМУ, накази міністерств</a:t>
            </a:r>
          </a:p>
          <a:p>
            <a:endParaRPr lang="uk-UA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304800" y="304800"/>
          <a:ext cx="57150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800" dirty="0" smtClean="0"/>
              <a:t>Своєчасність публікацій звітів  </a:t>
            </a:r>
            <a:r>
              <a:rPr lang="uk-UA" sz="1800" dirty="0" smtClean="0"/>
              <a:t>ІПВГ</a:t>
            </a:r>
            <a:r>
              <a:rPr lang="uk-UA" sz="1800" dirty="0" smtClean="0"/>
              <a:t/>
            </a:r>
            <a:br>
              <a:rPr lang="uk-UA" sz="1800" dirty="0" smtClean="0"/>
            </a:br>
            <a:endParaRPr lang="uk-UA" sz="1800" dirty="0"/>
          </a:p>
        </p:txBody>
      </p:sp>
      <p:sp>
        <p:nvSpPr>
          <p:cNvPr id="7" name="Текст 6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endParaRPr lang="uk-UA" sz="2000" dirty="0" smtClean="0"/>
          </a:p>
          <a:p>
            <a:endParaRPr lang="uk-UA" sz="2000" dirty="0" smtClean="0"/>
          </a:p>
          <a:p>
            <a:endParaRPr lang="uk-UA" sz="2000" dirty="0" smtClean="0"/>
          </a:p>
          <a:p>
            <a:endParaRPr lang="uk-UA" sz="2000" dirty="0" smtClean="0"/>
          </a:p>
          <a:p>
            <a:r>
              <a:rPr lang="uk-UA" sz="2000" dirty="0" smtClean="0"/>
              <a:t>2 закони, включаючи Податковий Кодекс України</a:t>
            </a:r>
            <a:endParaRPr lang="uk-UA" sz="2000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quarter" idx="1"/>
          </p:nvPr>
        </p:nvGraphicFramePr>
        <p:xfrm>
          <a:off x="304800" y="304800"/>
          <a:ext cx="57150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Вимоги щодо Звіту. Дані для громадськості. </a:t>
            </a:r>
            <a:endParaRPr lang="uk-UA" dirty="0"/>
          </a:p>
        </p:txBody>
      </p:sp>
      <p:sp>
        <p:nvSpPr>
          <p:cNvPr id="7" name="Текст 6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uk-UA" dirty="0" smtClean="0"/>
              <a:t>30 законів України</a:t>
            </a:r>
          </a:p>
          <a:p>
            <a:r>
              <a:rPr lang="uk-UA" dirty="0" smtClean="0"/>
              <a:t>25 постанов КМУ</a:t>
            </a:r>
          </a:p>
          <a:p>
            <a:r>
              <a:rPr lang="uk-UA" dirty="0" smtClean="0"/>
              <a:t>6 Указів Президента України</a:t>
            </a:r>
          </a:p>
          <a:p>
            <a:r>
              <a:rPr lang="uk-UA" dirty="0" smtClean="0"/>
              <a:t>17 актів міністерств, відомств, АМК України</a:t>
            </a:r>
          </a:p>
          <a:p>
            <a:endParaRPr lang="uk-UA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quarter" idx="1"/>
          </p:nvPr>
        </p:nvGraphicFramePr>
        <p:xfrm>
          <a:off x="304800" y="304800"/>
          <a:ext cx="57150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3052762"/>
          </a:xfrm>
        </p:spPr>
        <p:txBody>
          <a:bodyPr/>
          <a:lstStyle/>
          <a:p>
            <a:r>
              <a:rPr lang="uk-UA" dirty="0" smtClean="0"/>
              <a:t>Повне </a:t>
            </a:r>
            <a:r>
              <a:rPr lang="uk-UA" dirty="0" smtClean="0"/>
              <a:t>розкриття Урядом доходів від видобувних галузей та розкриття всіх суттєвих платежів Уряду нафтовими, газовими та гірничодобувними компаніями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3571876"/>
            <a:ext cx="2514600" cy="2490787"/>
          </a:xfrm>
        </p:spPr>
        <p:txBody>
          <a:bodyPr/>
          <a:lstStyle/>
          <a:p>
            <a:r>
              <a:rPr lang="uk-UA" dirty="0" smtClean="0"/>
              <a:t>6 законів України</a:t>
            </a:r>
            <a:endParaRPr lang="uk-UA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Розподіл </a:t>
            </a:r>
            <a:r>
              <a:rPr lang="uk-UA" dirty="0" smtClean="0"/>
              <a:t>між державним та місцевими бюджетами та всі перекази  між державними та місцевими органами </a:t>
            </a:r>
            <a:r>
              <a:rPr lang="uk-UA" dirty="0" smtClean="0"/>
              <a:t>( Бюджетний кодекс України)</a:t>
            </a:r>
          </a:p>
          <a:p>
            <a:r>
              <a:rPr lang="uk-UA" dirty="0" smtClean="0"/>
              <a:t>Угоди про розподіл продукції </a:t>
            </a:r>
          </a:p>
          <a:p>
            <a:endParaRPr lang="uk-UA" dirty="0" smtClean="0"/>
          </a:p>
          <a:p>
            <a:endParaRPr lang="uk-UA" dirty="0"/>
          </a:p>
        </p:txBody>
      </p:sp>
      <p:pic>
        <p:nvPicPr>
          <p:cNvPr id="6" name="Рисунок 5" descr="2185006-67874-many-coins-columns-from-small-to-big-standing-on-white-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7224" y="2996619"/>
            <a:ext cx="4341793" cy="271839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2124068"/>
          </a:xfrm>
        </p:spPr>
        <p:txBody>
          <a:bodyPr/>
          <a:lstStyle/>
          <a:p>
            <a:r>
              <a:rPr lang="uk-UA" dirty="0" smtClean="0"/>
              <a:t>Впровадження </a:t>
            </a:r>
            <a:r>
              <a:rPr lang="uk-UA" dirty="0" smtClean="0"/>
              <a:t>звітності ІПВГ  з використанням міжнародних стандартів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2500306"/>
            <a:ext cx="2514600" cy="3562357"/>
          </a:xfrm>
        </p:spPr>
        <p:txBody>
          <a:bodyPr/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sz="2000" dirty="0" smtClean="0"/>
              <a:t>5 законів України 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304800" y="304800"/>
          <a:ext cx="57150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302</TotalTime>
  <Words>410</Words>
  <Application>Microsoft Office PowerPoint</Application>
  <PresentationFormat>Экран (4:3)</PresentationFormat>
  <Paragraphs>74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Начальная</vt:lpstr>
      <vt:lpstr>Аналіз  законодавства України щодо можливих перешкод запровадженню Ініціативи прозорості видобувних галузей (EITI)</vt:lpstr>
      <vt:lpstr>Основні закони та законодавчі акти України, що регулюють діяльність нафто-газового сектору в частині видобування станом на 01 лютого 2014 року</vt:lpstr>
      <vt:lpstr>           Забезпечення прозорості ІПДО</vt:lpstr>
      <vt:lpstr>Загальні питання щодо впровадження ІПВГ </vt:lpstr>
      <vt:lpstr>Ефективний контроль Багатосторонньою групою зацікавлених осіб (БГЗО)</vt:lpstr>
      <vt:lpstr>Своєчасність публікацій звітів  ІПВГ </vt:lpstr>
      <vt:lpstr>Вимоги щодо Звіту. Дані для громадськості. </vt:lpstr>
      <vt:lpstr>Повне розкриття Урядом доходів від видобувних галузей та розкриття всіх суттєвих платежів Уряду нафтовими, газовими та гірничодобувними компаніями</vt:lpstr>
      <vt:lpstr>Впровадження звітності ІПВГ  з використанням міжнародних стандартів</vt:lpstr>
      <vt:lpstr>Звіт ІПВГ має бути зрозумілим, активно розповсюджуватися, бути доступним для громадськості та сприяти громадським дебатам</vt:lpstr>
      <vt:lpstr>БГЗО має запроваджувати заходи із врахуванням  досвіду, аналізувати результати та вплив від впровадження ІПВГ</vt:lpstr>
      <vt:lpstr>Дякую за увагу 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Аналіз  законодавства України щодо можливих перешкод запровадженню Ініціативи прозорості видобувних галузей (EITI)</dc:title>
  <dc:creator>Y_r</dc:creator>
  <cp:lastModifiedBy>Y_r</cp:lastModifiedBy>
  <cp:revision>35</cp:revision>
  <dcterms:created xsi:type="dcterms:W3CDTF">2014-04-09T09:14:39Z</dcterms:created>
  <dcterms:modified xsi:type="dcterms:W3CDTF">2014-04-09T14:17:30Z</dcterms:modified>
</cp:coreProperties>
</file>